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theme/theme8.xml" ContentType="application/vnd.openxmlformats-officedocument.theme+xml"/>
  <Override PartName="/ppt/slideLayouts/slideLayout54.xml" ContentType="application/vnd.openxmlformats-officedocument.presentationml.slideLayout+xml"/>
  <Override PartName="/ppt/theme/theme9.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0.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11" r:id="rId4"/>
    <p:sldMasterId id="2147483986" r:id="rId5"/>
    <p:sldMasterId id="2147483991" r:id="rId6"/>
    <p:sldMasterId id="2147483994" r:id="rId7"/>
    <p:sldMasterId id="2147483996" r:id="rId8"/>
    <p:sldMasterId id="2147483998" r:id="rId9"/>
    <p:sldMasterId id="2147484000" r:id="rId10"/>
    <p:sldMasterId id="2147484002" r:id="rId11"/>
    <p:sldMasterId id="2147484004" r:id="rId12"/>
    <p:sldMasterId id="2147484006" r:id="rId13"/>
    <p:sldMasterId id="2147484155" r:id="rId14"/>
  </p:sldMasterIdLst>
  <p:notesMasterIdLst>
    <p:notesMasterId r:id="rId66"/>
  </p:notesMasterIdLst>
  <p:handoutMasterIdLst>
    <p:handoutMasterId r:id="rId67"/>
  </p:handoutMasterIdLst>
  <p:sldIdLst>
    <p:sldId id="353" r:id="rId15"/>
    <p:sldId id="690" r:id="rId16"/>
    <p:sldId id="705" r:id="rId17"/>
    <p:sldId id="639" r:id="rId18"/>
    <p:sldId id="706" r:id="rId19"/>
    <p:sldId id="653" r:id="rId20"/>
    <p:sldId id="694" r:id="rId21"/>
    <p:sldId id="669" r:id="rId22"/>
    <p:sldId id="667" r:id="rId23"/>
    <p:sldId id="696" r:id="rId24"/>
    <p:sldId id="670" r:id="rId25"/>
    <p:sldId id="655" r:id="rId26"/>
    <p:sldId id="692" r:id="rId27"/>
    <p:sldId id="668" r:id="rId28"/>
    <p:sldId id="671" r:id="rId29"/>
    <p:sldId id="678" r:id="rId30"/>
    <p:sldId id="663" r:id="rId31"/>
    <p:sldId id="672" r:id="rId32"/>
    <p:sldId id="662" r:id="rId33"/>
    <p:sldId id="676" r:id="rId34"/>
    <p:sldId id="679" r:id="rId35"/>
    <p:sldId id="675" r:id="rId36"/>
    <p:sldId id="677" r:id="rId37"/>
    <p:sldId id="658" r:id="rId38"/>
    <p:sldId id="665" r:id="rId39"/>
    <p:sldId id="666" r:id="rId40"/>
    <p:sldId id="698" r:id="rId41"/>
    <p:sldId id="689" r:id="rId42"/>
    <p:sldId id="700" r:id="rId43"/>
    <p:sldId id="701" r:id="rId44"/>
    <p:sldId id="680" r:id="rId45"/>
    <p:sldId id="695" r:id="rId46"/>
    <p:sldId id="681" r:id="rId47"/>
    <p:sldId id="682" r:id="rId48"/>
    <p:sldId id="697" r:id="rId49"/>
    <p:sldId id="702" r:id="rId50"/>
    <p:sldId id="699" r:id="rId51"/>
    <p:sldId id="703" r:id="rId52"/>
    <p:sldId id="684" r:id="rId53"/>
    <p:sldId id="683" r:id="rId54"/>
    <p:sldId id="661" r:id="rId55"/>
    <p:sldId id="687" r:id="rId56"/>
    <p:sldId id="660" r:id="rId57"/>
    <p:sldId id="686" r:id="rId58"/>
    <p:sldId id="704" r:id="rId59"/>
    <p:sldId id="685" r:id="rId60"/>
    <p:sldId id="656" r:id="rId61"/>
    <p:sldId id="688" r:id="rId62"/>
    <p:sldId id="691" r:id="rId63"/>
    <p:sldId id="647" r:id="rId64"/>
    <p:sldId id="650" r:id="rId65"/>
  </p:sldIdLst>
  <p:sldSz cx="9144000" cy="5143500" type="screen16x9"/>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22EA7F97-F22A-4FF9-AC48-BEC5819C6E02}">
          <p14:sldIdLst/>
        </p14:section>
        <p14:section name="Master Slides" id="{C370B7BD-0FF5-419F-8EBE-3BCA3DCE6A71}">
          <p14:sldIdLst/>
        </p14:section>
        <p14:section name="Template 1" id="{8C6C976D-60F0-41CD-AE59-56792435572A}">
          <p14:sldIdLst>
            <p14:sldId id="353"/>
            <p14:sldId id="690"/>
            <p14:sldId id="705"/>
            <p14:sldId id="639"/>
            <p14:sldId id="706"/>
            <p14:sldId id="653"/>
            <p14:sldId id="694"/>
            <p14:sldId id="669"/>
            <p14:sldId id="667"/>
            <p14:sldId id="696"/>
            <p14:sldId id="670"/>
            <p14:sldId id="655"/>
            <p14:sldId id="692"/>
            <p14:sldId id="668"/>
            <p14:sldId id="671"/>
            <p14:sldId id="678"/>
            <p14:sldId id="663"/>
            <p14:sldId id="672"/>
            <p14:sldId id="662"/>
            <p14:sldId id="676"/>
            <p14:sldId id="679"/>
            <p14:sldId id="675"/>
            <p14:sldId id="677"/>
            <p14:sldId id="658"/>
            <p14:sldId id="665"/>
            <p14:sldId id="666"/>
            <p14:sldId id="698"/>
            <p14:sldId id="689"/>
            <p14:sldId id="700"/>
            <p14:sldId id="701"/>
            <p14:sldId id="680"/>
            <p14:sldId id="695"/>
            <p14:sldId id="681"/>
            <p14:sldId id="682"/>
            <p14:sldId id="697"/>
            <p14:sldId id="702"/>
            <p14:sldId id="699"/>
            <p14:sldId id="703"/>
            <p14:sldId id="684"/>
            <p14:sldId id="683"/>
            <p14:sldId id="661"/>
            <p14:sldId id="687"/>
            <p14:sldId id="660"/>
            <p14:sldId id="686"/>
            <p14:sldId id="704"/>
            <p14:sldId id="685"/>
            <p14:sldId id="656"/>
            <p14:sldId id="688"/>
            <p14:sldId id="691"/>
            <p14:sldId id="647"/>
            <p14:sldId id="650"/>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A4"/>
    <a:srgbClr val="00B0F0"/>
    <a:srgbClr val="8DB74A"/>
    <a:srgbClr val="1D6E9B"/>
    <a:srgbClr val="606168"/>
    <a:srgbClr val="7B7C85"/>
    <a:srgbClr val="46B3C7"/>
    <a:srgbClr val="BFBFBF"/>
    <a:srgbClr val="7D7C82"/>
    <a:srgbClr val="5F5E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969" autoAdjust="0"/>
    <p:restoredTop sz="82784" autoAdjust="0"/>
  </p:normalViewPr>
  <p:slideViewPr>
    <p:cSldViewPr>
      <p:cViewPr>
        <p:scale>
          <a:sx n="125" d="100"/>
          <a:sy n="125" d="100"/>
        </p:scale>
        <p:origin x="-162" y="-432"/>
      </p:cViewPr>
      <p:guideLst>
        <p:guide orient="horz" pos="1620"/>
        <p:guide pos="2880"/>
      </p:guideLst>
    </p:cSldViewPr>
  </p:slideViewPr>
  <p:outlineViewPr>
    <p:cViewPr>
      <p:scale>
        <a:sx n="33" d="100"/>
        <a:sy n="33" d="100"/>
      </p:scale>
      <p:origin x="0" y="288"/>
    </p:cViewPr>
  </p:outlineViewPr>
  <p:notesTextViewPr>
    <p:cViewPr>
      <p:scale>
        <a:sx n="1" d="1"/>
        <a:sy n="1" d="1"/>
      </p:scale>
      <p:origin x="0" y="0"/>
    </p:cViewPr>
  </p:notesTextViewPr>
  <p:notesViewPr>
    <p:cSldViewPr>
      <p:cViewPr varScale="1">
        <p:scale>
          <a:sx n="80" d="100"/>
          <a:sy n="80" d="100"/>
        </p:scale>
        <p:origin x="-197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handoutMaster" Target="handoutMasters/handout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dirty="0">
                <a:cs typeface="+mn-cs"/>
              </a:defRPr>
            </a:lvl1pPr>
          </a:lstStyle>
          <a:p>
            <a:pPr>
              <a:defRPr/>
            </a:pPr>
            <a:endParaRPr lang="en-IN" dirty="0"/>
          </a:p>
        </p:txBody>
      </p:sp>
      <p:sp>
        <p:nvSpPr>
          <p:cNvPr id="24576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dirty="0">
                <a:cs typeface="+mn-cs"/>
              </a:defRPr>
            </a:lvl1pPr>
          </a:lstStyle>
          <a:p>
            <a:pPr>
              <a:defRPr/>
            </a:pPr>
            <a:endParaRPr lang="en-IN" dirty="0"/>
          </a:p>
        </p:txBody>
      </p:sp>
      <p:sp>
        <p:nvSpPr>
          <p:cNvPr id="24576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dirty="0">
                <a:cs typeface="+mn-cs"/>
              </a:defRPr>
            </a:lvl1pPr>
          </a:lstStyle>
          <a:p>
            <a:pPr>
              <a:defRPr/>
            </a:pPr>
            <a:endParaRPr lang="en-IN" dirty="0"/>
          </a:p>
        </p:txBody>
      </p:sp>
      <p:sp>
        <p:nvSpPr>
          <p:cNvPr id="24576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cs typeface="+mn-cs"/>
              </a:defRPr>
            </a:lvl1pPr>
          </a:lstStyle>
          <a:p>
            <a:pPr>
              <a:defRPr/>
            </a:pPr>
            <a:fld id="{A2976E10-10C8-44CA-8D16-207A0A99C919}" type="slidenum">
              <a:rPr lang="en-IN"/>
              <a:pPr>
                <a:defRPr/>
              </a:pPr>
              <a:t>‹#›</a:t>
            </a:fld>
            <a:endParaRPr lang="en-IN" dirty="0"/>
          </a:p>
        </p:txBody>
      </p:sp>
    </p:spTree>
    <p:extLst>
      <p:ext uri="{BB962C8B-B14F-4D97-AF65-F5344CB8AC3E}">
        <p14:creationId xmlns:p14="http://schemas.microsoft.com/office/powerpoint/2010/main" val="41340771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47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dirty="0">
                <a:cs typeface="+mn-cs"/>
              </a:defRPr>
            </a:lvl1pPr>
          </a:lstStyle>
          <a:p>
            <a:pPr>
              <a:defRPr/>
            </a:pPr>
            <a:endParaRPr lang="en-IN" dirty="0"/>
          </a:p>
        </p:txBody>
      </p:sp>
      <p:sp>
        <p:nvSpPr>
          <p:cNvPr id="24473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dirty="0">
                <a:cs typeface="+mn-cs"/>
              </a:defRPr>
            </a:lvl1pPr>
          </a:lstStyle>
          <a:p>
            <a:pPr>
              <a:defRPr/>
            </a:pPr>
            <a:endParaRPr lang="en-IN" dirty="0"/>
          </a:p>
        </p:txBody>
      </p:sp>
      <p:sp>
        <p:nvSpPr>
          <p:cNvPr id="4403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474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IN" noProof="0" smtClean="0"/>
              <a:t>Click to edit Master text styles</a:t>
            </a:r>
          </a:p>
          <a:p>
            <a:pPr lvl="1"/>
            <a:r>
              <a:rPr lang="en-IN" noProof="0" smtClean="0"/>
              <a:t>Second level</a:t>
            </a:r>
          </a:p>
          <a:p>
            <a:pPr lvl="2"/>
            <a:r>
              <a:rPr lang="en-IN" noProof="0" smtClean="0"/>
              <a:t>Third level</a:t>
            </a:r>
          </a:p>
          <a:p>
            <a:pPr lvl="3"/>
            <a:r>
              <a:rPr lang="en-IN" noProof="0" smtClean="0"/>
              <a:t>Fourth level</a:t>
            </a:r>
          </a:p>
          <a:p>
            <a:pPr lvl="4"/>
            <a:r>
              <a:rPr lang="en-IN" noProof="0" smtClean="0"/>
              <a:t>Fifth level</a:t>
            </a:r>
          </a:p>
        </p:txBody>
      </p:sp>
      <p:sp>
        <p:nvSpPr>
          <p:cNvPr id="24474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dirty="0">
                <a:cs typeface="+mn-cs"/>
              </a:defRPr>
            </a:lvl1pPr>
          </a:lstStyle>
          <a:p>
            <a:pPr>
              <a:defRPr/>
            </a:pPr>
            <a:endParaRPr lang="en-IN" dirty="0"/>
          </a:p>
        </p:txBody>
      </p:sp>
      <p:sp>
        <p:nvSpPr>
          <p:cNvPr id="24474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cs typeface="+mn-cs"/>
              </a:defRPr>
            </a:lvl1pPr>
          </a:lstStyle>
          <a:p>
            <a:pPr>
              <a:defRPr/>
            </a:pPr>
            <a:fld id="{4D8909F7-EF28-4565-91A6-D240169A2D97}" type="slidenum">
              <a:rPr lang="en-IN"/>
              <a:pPr>
                <a:defRPr/>
              </a:pPr>
              <a:t>‹#›</a:t>
            </a:fld>
            <a:endParaRPr lang="en-IN" dirty="0"/>
          </a:p>
        </p:txBody>
      </p:sp>
    </p:spTree>
    <p:extLst>
      <p:ext uri="{BB962C8B-B14F-4D97-AF65-F5344CB8AC3E}">
        <p14:creationId xmlns:p14="http://schemas.microsoft.com/office/powerpoint/2010/main" val="39243076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1541" y="807554"/>
            <a:ext cx="8280921"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609653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1"/>
          </p:nvPr>
        </p:nvSpPr>
        <p:spPr>
          <a:xfrm>
            <a:off x="1828229"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12"/>
          </p:nvPr>
        </p:nvSpPr>
        <p:spPr>
          <a:xfrm>
            <a:off x="3656457"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13"/>
          </p:nvPr>
        </p:nvSpPr>
        <p:spPr>
          <a:xfrm>
            <a:off x="5484686"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4" name="Picture Placeholder 3"/>
          <p:cNvSpPr>
            <a:spLocks noGrp="1"/>
          </p:cNvSpPr>
          <p:nvPr>
            <p:ph type="pic" sz="quarter" idx="14"/>
          </p:nvPr>
        </p:nvSpPr>
        <p:spPr>
          <a:xfrm>
            <a:off x="7312914"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15"/>
          </p:nvPr>
        </p:nvSpPr>
        <p:spPr>
          <a:xfrm>
            <a:off x="0"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16"/>
          </p:nvPr>
        </p:nvSpPr>
        <p:spPr>
          <a:xfrm>
            <a:off x="1828229"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7" name="Picture Placeholder 3"/>
          <p:cNvSpPr>
            <a:spLocks noGrp="1"/>
          </p:cNvSpPr>
          <p:nvPr>
            <p:ph type="pic" sz="quarter" idx="17"/>
          </p:nvPr>
        </p:nvSpPr>
        <p:spPr>
          <a:xfrm>
            <a:off x="3656457"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8" name="Picture Placeholder 3"/>
          <p:cNvSpPr>
            <a:spLocks noGrp="1"/>
          </p:cNvSpPr>
          <p:nvPr>
            <p:ph type="pic" sz="quarter" idx="18"/>
          </p:nvPr>
        </p:nvSpPr>
        <p:spPr>
          <a:xfrm>
            <a:off x="5484686"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9" name="Picture Placeholder 3"/>
          <p:cNvSpPr>
            <a:spLocks noGrp="1"/>
          </p:cNvSpPr>
          <p:nvPr>
            <p:ph type="pic" sz="quarter" idx="19"/>
          </p:nvPr>
        </p:nvSpPr>
        <p:spPr>
          <a:xfrm>
            <a:off x="7312914"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0" name="Picture Placeholder 3"/>
          <p:cNvSpPr>
            <a:spLocks noGrp="1"/>
          </p:cNvSpPr>
          <p:nvPr>
            <p:ph type="pic" sz="quarter" idx="20"/>
          </p:nvPr>
        </p:nvSpPr>
        <p:spPr>
          <a:xfrm>
            <a:off x="0"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1" name="Picture Placeholder 3"/>
          <p:cNvSpPr>
            <a:spLocks noGrp="1"/>
          </p:cNvSpPr>
          <p:nvPr>
            <p:ph type="pic" sz="quarter" idx="21"/>
          </p:nvPr>
        </p:nvSpPr>
        <p:spPr>
          <a:xfrm>
            <a:off x="1828229"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2" name="Picture Placeholder 3"/>
          <p:cNvSpPr>
            <a:spLocks noGrp="1"/>
          </p:cNvSpPr>
          <p:nvPr>
            <p:ph type="pic" sz="quarter" idx="22"/>
          </p:nvPr>
        </p:nvSpPr>
        <p:spPr>
          <a:xfrm>
            <a:off x="3656457"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3" name="Picture Placeholder 3"/>
          <p:cNvSpPr>
            <a:spLocks noGrp="1"/>
          </p:cNvSpPr>
          <p:nvPr>
            <p:ph type="pic" sz="quarter" idx="23"/>
          </p:nvPr>
        </p:nvSpPr>
        <p:spPr>
          <a:xfrm>
            <a:off x="5484686"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4" name="Picture Placeholder 3"/>
          <p:cNvSpPr>
            <a:spLocks noGrp="1"/>
          </p:cNvSpPr>
          <p:nvPr>
            <p:ph type="pic" sz="quarter" idx="24"/>
          </p:nvPr>
        </p:nvSpPr>
        <p:spPr>
          <a:xfrm>
            <a:off x="7312914"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49440032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04438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1"/>
          </p:nvPr>
        </p:nvSpPr>
        <p:spPr>
          <a:xfrm>
            <a:off x="1521563"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12"/>
          </p:nvPr>
        </p:nvSpPr>
        <p:spPr>
          <a:xfrm>
            <a:off x="3043124"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13"/>
          </p:nvPr>
        </p:nvSpPr>
        <p:spPr>
          <a:xfrm>
            <a:off x="4564684"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4" name="Picture Placeholder 3"/>
          <p:cNvSpPr>
            <a:spLocks noGrp="1"/>
          </p:cNvSpPr>
          <p:nvPr>
            <p:ph type="pic" sz="quarter" idx="14"/>
          </p:nvPr>
        </p:nvSpPr>
        <p:spPr>
          <a:xfrm>
            <a:off x="7607808"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5" name="Picture Placeholder 3"/>
          <p:cNvSpPr>
            <a:spLocks noGrp="1"/>
          </p:cNvSpPr>
          <p:nvPr>
            <p:ph type="pic" sz="quarter" idx="25"/>
          </p:nvPr>
        </p:nvSpPr>
        <p:spPr>
          <a:xfrm>
            <a:off x="6086247"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8" name="Picture Placeholder 3"/>
          <p:cNvSpPr>
            <a:spLocks noGrp="1"/>
          </p:cNvSpPr>
          <p:nvPr>
            <p:ph type="pic" sz="quarter" idx="26"/>
          </p:nvPr>
        </p:nvSpPr>
        <p:spPr>
          <a:xfrm>
            <a:off x="0" y="1282446"/>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9" name="Picture Placeholder 3"/>
          <p:cNvSpPr>
            <a:spLocks noGrp="1"/>
          </p:cNvSpPr>
          <p:nvPr>
            <p:ph type="pic" sz="quarter" idx="27"/>
          </p:nvPr>
        </p:nvSpPr>
        <p:spPr>
          <a:xfrm>
            <a:off x="1521563" y="1282446"/>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0" name="Picture Placeholder 3"/>
          <p:cNvSpPr>
            <a:spLocks noGrp="1"/>
          </p:cNvSpPr>
          <p:nvPr>
            <p:ph type="pic" sz="quarter" idx="28"/>
          </p:nvPr>
        </p:nvSpPr>
        <p:spPr>
          <a:xfrm>
            <a:off x="3043124" y="1282446"/>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1" name="Picture Placeholder 3"/>
          <p:cNvSpPr>
            <a:spLocks noGrp="1"/>
          </p:cNvSpPr>
          <p:nvPr>
            <p:ph type="pic" sz="quarter" idx="29"/>
          </p:nvPr>
        </p:nvSpPr>
        <p:spPr>
          <a:xfrm>
            <a:off x="4564684" y="1282446"/>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4" name="Picture Placeholder 3"/>
          <p:cNvSpPr>
            <a:spLocks noGrp="1"/>
          </p:cNvSpPr>
          <p:nvPr>
            <p:ph type="pic" sz="quarter" idx="32"/>
          </p:nvPr>
        </p:nvSpPr>
        <p:spPr>
          <a:xfrm>
            <a:off x="0"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5" name="Picture Placeholder 3"/>
          <p:cNvSpPr>
            <a:spLocks noGrp="1"/>
          </p:cNvSpPr>
          <p:nvPr>
            <p:ph type="pic" sz="quarter" idx="33"/>
          </p:nvPr>
        </p:nvSpPr>
        <p:spPr>
          <a:xfrm>
            <a:off x="1521563"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6" name="Picture Placeholder 3"/>
          <p:cNvSpPr>
            <a:spLocks noGrp="1"/>
          </p:cNvSpPr>
          <p:nvPr>
            <p:ph type="pic" sz="quarter" idx="34"/>
          </p:nvPr>
        </p:nvSpPr>
        <p:spPr>
          <a:xfrm>
            <a:off x="3043124"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7" name="Picture Placeholder 3"/>
          <p:cNvSpPr>
            <a:spLocks noGrp="1"/>
          </p:cNvSpPr>
          <p:nvPr>
            <p:ph type="pic" sz="quarter" idx="35"/>
          </p:nvPr>
        </p:nvSpPr>
        <p:spPr>
          <a:xfrm>
            <a:off x="4564684"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8" name="Picture Placeholder 3"/>
          <p:cNvSpPr>
            <a:spLocks noGrp="1"/>
          </p:cNvSpPr>
          <p:nvPr>
            <p:ph type="pic" sz="quarter" idx="36"/>
          </p:nvPr>
        </p:nvSpPr>
        <p:spPr>
          <a:xfrm>
            <a:off x="7607808"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9" name="Picture Placeholder 3"/>
          <p:cNvSpPr>
            <a:spLocks noGrp="1"/>
          </p:cNvSpPr>
          <p:nvPr>
            <p:ph type="pic" sz="quarter" idx="37"/>
          </p:nvPr>
        </p:nvSpPr>
        <p:spPr>
          <a:xfrm>
            <a:off x="6086247"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0" name="Picture Placeholder 3"/>
          <p:cNvSpPr>
            <a:spLocks noGrp="1"/>
          </p:cNvSpPr>
          <p:nvPr>
            <p:ph type="pic" sz="quarter" idx="38"/>
          </p:nvPr>
        </p:nvSpPr>
        <p:spPr>
          <a:xfrm>
            <a:off x="0"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1" name="Picture Placeholder 3"/>
          <p:cNvSpPr>
            <a:spLocks noGrp="1"/>
          </p:cNvSpPr>
          <p:nvPr>
            <p:ph type="pic" sz="quarter" idx="39"/>
          </p:nvPr>
        </p:nvSpPr>
        <p:spPr>
          <a:xfrm>
            <a:off x="1521563"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2" name="Picture Placeholder 3"/>
          <p:cNvSpPr>
            <a:spLocks noGrp="1"/>
          </p:cNvSpPr>
          <p:nvPr>
            <p:ph type="pic" sz="quarter" idx="40"/>
          </p:nvPr>
        </p:nvSpPr>
        <p:spPr>
          <a:xfrm>
            <a:off x="3043124"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3" name="Picture Placeholder 3"/>
          <p:cNvSpPr>
            <a:spLocks noGrp="1"/>
          </p:cNvSpPr>
          <p:nvPr>
            <p:ph type="pic" sz="quarter" idx="41"/>
          </p:nvPr>
        </p:nvSpPr>
        <p:spPr>
          <a:xfrm>
            <a:off x="4564684"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4" name="Picture Placeholder 3"/>
          <p:cNvSpPr>
            <a:spLocks noGrp="1"/>
          </p:cNvSpPr>
          <p:nvPr>
            <p:ph type="pic" sz="quarter" idx="42"/>
          </p:nvPr>
        </p:nvSpPr>
        <p:spPr>
          <a:xfrm>
            <a:off x="7607808"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5" name="Picture Placeholder 3"/>
          <p:cNvSpPr>
            <a:spLocks noGrp="1"/>
          </p:cNvSpPr>
          <p:nvPr>
            <p:ph type="pic" sz="quarter" idx="43"/>
          </p:nvPr>
        </p:nvSpPr>
        <p:spPr>
          <a:xfrm>
            <a:off x="6086247"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110781279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432000" y="1047752"/>
            <a:ext cx="1828800" cy="1524000"/>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2581220" y="1047752"/>
            <a:ext cx="1828800" cy="1524000"/>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4730441" y="1047752"/>
            <a:ext cx="1828800" cy="1524000"/>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7" name="Picture Placeholder 3"/>
          <p:cNvSpPr>
            <a:spLocks noGrp="1"/>
          </p:cNvSpPr>
          <p:nvPr>
            <p:ph type="pic" sz="quarter" idx="13"/>
          </p:nvPr>
        </p:nvSpPr>
        <p:spPr>
          <a:xfrm>
            <a:off x="6879660" y="1047752"/>
            <a:ext cx="1828800" cy="1524000"/>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10" name="Text Placeholder 9"/>
          <p:cNvSpPr>
            <a:spLocks noGrp="1"/>
          </p:cNvSpPr>
          <p:nvPr>
            <p:ph type="body" sz="quarter" idx="14"/>
          </p:nvPr>
        </p:nvSpPr>
        <p:spPr>
          <a:xfrm>
            <a:off x="432000" y="2643758"/>
            <a:ext cx="18288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dirty="0" smtClean="0"/>
              <a:t>Click to edit Master text styles</a:t>
            </a:r>
          </a:p>
        </p:txBody>
      </p:sp>
      <p:sp>
        <p:nvSpPr>
          <p:cNvPr id="11" name="Text Placeholder 9"/>
          <p:cNvSpPr>
            <a:spLocks noGrp="1"/>
          </p:cNvSpPr>
          <p:nvPr>
            <p:ph type="body" sz="quarter" idx="15"/>
          </p:nvPr>
        </p:nvSpPr>
        <p:spPr>
          <a:xfrm>
            <a:off x="2581220" y="2643758"/>
            <a:ext cx="18288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3"/>
              </a:buClr>
              <a:buFont typeface="Arial" panose="020B0604020202020204" pitchFamily="34" charset="0"/>
              <a:buChar char="•"/>
              <a:defRPr sz="1100">
                <a:solidFill>
                  <a:schemeClr val="tx1">
                    <a:lumMod val="75000"/>
                  </a:schemeClr>
                </a:solidFill>
              </a:defRPr>
            </a:lvl2pPr>
            <a:lvl3pPr marL="228594" indent="-114297">
              <a:buClr>
                <a:schemeClr val="accent3"/>
              </a:buClr>
              <a:defRPr sz="1100">
                <a:solidFill>
                  <a:schemeClr val="tx1">
                    <a:lumMod val="75000"/>
                  </a:schemeClr>
                </a:solidFill>
              </a:defRPr>
            </a:lvl3pPr>
            <a:lvl4pPr marL="400040" indent="-171446">
              <a:buClr>
                <a:schemeClr val="accent3"/>
              </a:buClr>
              <a:defRPr sz="1100">
                <a:solidFill>
                  <a:schemeClr val="tx1">
                    <a:lumMod val="75000"/>
                  </a:schemeClr>
                </a:solidFill>
              </a:defRPr>
            </a:lvl4pPr>
            <a:lvl5pPr marL="571486" indent="-171446">
              <a:buClr>
                <a:schemeClr val="accent3"/>
              </a:buClr>
              <a:defRPr sz="1100">
                <a:solidFill>
                  <a:schemeClr val="tx1">
                    <a:lumMod val="75000"/>
                  </a:schemeClr>
                </a:solidFill>
              </a:defRPr>
            </a:lvl5pPr>
          </a:lstStyle>
          <a:p>
            <a:pPr lvl="0"/>
            <a:r>
              <a:rPr lang="en-US" smtClean="0"/>
              <a:t>Click to edit Master text styles</a:t>
            </a:r>
          </a:p>
        </p:txBody>
      </p:sp>
      <p:sp>
        <p:nvSpPr>
          <p:cNvPr id="12" name="Text Placeholder 9"/>
          <p:cNvSpPr>
            <a:spLocks noGrp="1"/>
          </p:cNvSpPr>
          <p:nvPr>
            <p:ph type="body" sz="quarter" idx="16"/>
          </p:nvPr>
        </p:nvSpPr>
        <p:spPr>
          <a:xfrm>
            <a:off x="4739321" y="2643758"/>
            <a:ext cx="18288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3" name="Text Placeholder 9"/>
          <p:cNvSpPr>
            <a:spLocks noGrp="1"/>
          </p:cNvSpPr>
          <p:nvPr>
            <p:ph type="body" sz="quarter" idx="17"/>
          </p:nvPr>
        </p:nvSpPr>
        <p:spPr>
          <a:xfrm>
            <a:off x="6879660" y="2643758"/>
            <a:ext cx="18288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bg2"/>
              </a:buClr>
              <a:buFont typeface="Arial" panose="020B0604020202020204" pitchFamily="34" charset="0"/>
              <a:buChar char="•"/>
              <a:defRPr sz="1100">
                <a:solidFill>
                  <a:schemeClr val="tx1">
                    <a:lumMod val="75000"/>
                  </a:schemeClr>
                </a:solidFill>
              </a:defRPr>
            </a:lvl2pPr>
            <a:lvl3pPr marL="228594" indent="-114297">
              <a:buClr>
                <a:schemeClr val="bg2"/>
              </a:buClr>
              <a:defRPr sz="1100">
                <a:solidFill>
                  <a:schemeClr val="tx1">
                    <a:lumMod val="75000"/>
                  </a:schemeClr>
                </a:solidFill>
              </a:defRPr>
            </a:lvl3pPr>
            <a:lvl4pPr marL="400040" indent="-171446">
              <a:buClr>
                <a:schemeClr val="bg2"/>
              </a:buClr>
              <a:defRPr sz="1100">
                <a:solidFill>
                  <a:schemeClr val="tx1">
                    <a:lumMod val="75000"/>
                  </a:schemeClr>
                </a:solidFill>
              </a:defRPr>
            </a:lvl4pPr>
            <a:lvl5pPr marL="571486" indent="-171446">
              <a:buClr>
                <a:schemeClr val="bg2"/>
              </a:buClr>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117018006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2000" y="915567"/>
            <a:ext cx="2496313" cy="2016224"/>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3323845" y="915567"/>
            <a:ext cx="2496313" cy="2016224"/>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6216784" y="915567"/>
            <a:ext cx="2496313" cy="2016224"/>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14" name="Text Placeholder 9"/>
          <p:cNvSpPr>
            <a:spLocks noGrp="1"/>
          </p:cNvSpPr>
          <p:nvPr>
            <p:ph type="body" sz="quarter" idx="17"/>
          </p:nvPr>
        </p:nvSpPr>
        <p:spPr>
          <a:xfrm>
            <a:off x="3323844" y="3003799"/>
            <a:ext cx="24948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5" name="Text Placeholder 9"/>
          <p:cNvSpPr>
            <a:spLocks noGrp="1"/>
          </p:cNvSpPr>
          <p:nvPr>
            <p:ph type="body" sz="quarter" idx="18"/>
          </p:nvPr>
        </p:nvSpPr>
        <p:spPr>
          <a:xfrm>
            <a:off x="432003" y="3003799"/>
            <a:ext cx="24948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6" name="Text Placeholder 9"/>
          <p:cNvSpPr>
            <a:spLocks noGrp="1"/>
          </p:cNvSpPr>
          <p:nvPr>
            <p:ph type="body" sz="quarter" idx="19"/>
          </p:nvPr>
        </p:nvSpPr>
        <p:spPr>
          <a:xfrm>
            <a:off x="6218300" y="3003799"/>
            <a:ext cx="24948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350008766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2000" y="1203599"/>
            <a:ext cx="2496313" cy="1728193"/>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3323845" y="1203599"/>
            <a:ext cx="2496313" cy="1728193"/>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6216784" y="1203599"/>
            <a:ext cx="2496313" cy="1728193"/>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14" name="Text Placeholder 9"/>
          <p:cNvSpPr>
            <a:spLocks noGrp="1"/>
          </p:cNvSpPr>
          <p:nvPr>
            <p:ph type="body" sz="quarter" idx="17"/>
          </p:nvPr>
        </p:nvSpPr>
        <p:spPr>
          <a:xfrm>
            <a:off x="3323844" y="3003798"/>
            <a:ext cx="2494800" cy="165618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5" name="Text Placeholder 9"/>
          <p:cNvSpPr>
            <a:spLocks noGrp="1"/>
          </p:cNvSpPr>
          <p:nvPr>
            <p:ph type="body" sz="quarter" idx="18"/>
          </p:nvPr>
        </p:nvSpPr>
        <p:spPr>
          <a:xfrm>
            <a:off x="432003" y="3003798"/>
            <a:ext cx="2494800" cy="165618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dirty="0" smtClean="0"/>
              <a:t>Click to edit Master text styles</a:t>
            </a:r>
          </a:p>
        </p:txBody>
      </p:sp>
      <p:sp>
        <p:nvSpPr>
          <p:cNvPr id="16" name="Text Placeholder 9"/>
          <p:cNvSpPr>
            <a:spLocks noGrp="1"/>
          </p:cNvSpPr>
          <p:nvPr>
            <p:ph type="body" sz="quarter" idx="19"/>
          </p:nvPr>
        </p:nvSpPr>
        <p:spPr>
          <a:xfrm>
            <a:off x="6218300" y="3003798"/>
            <a:ext cx="2494800" cy="165618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9" name="Text Placeholder 4"/>
          <p:cNvSpPr>
            <a:spLocks noGrp="1"/>
          </p:cNvSpPr>
          <p:nvPr>
            <p:ph type="body" sz="quarter" idx="2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21369586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432000" y="915566"/>
            <a:ext cx="4067993" cy="1632012"/>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4644012" y="915566"/>
            <a:ext cx="4067991" cy="1632012"/>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7" name="Text Placeholder 9"/>
          <p:cNvSpPr>
            <a:spLocks noGrp="1"/>
          </p:cNvSpPr>
          <p:nvPr>
            <p:ph type="body" sz="quarter" idx="17"/>
          </p:nvPr>
        </p:nvSpPr>
        <p:spPr>
          <a:xfrm>
            <a:off x="4644009" y="2643758"/>
            <a:ext cx="40680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0" name="Text Placeholder 9"/>
          <p:cNvSpPr>
            <a:spLocks noGrp="1"/>
          </p:cNvSpPr>
          <p:nvPr>
            <p:ph type="body" sz="quarter" idx="18"/>
          </p:nvPr>
        </p:nvSpPr>
        <p:spPr>
          <a:xfrm>
            <a:off x="432000" y="2643758"/>
            <a:ext cx="40680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dirty="0" smtClean="0"/>
              <a:t>Click to edit Master text styles</a:t>
            </a:r>
          </a:p>
        </p:txBody>
      </p:sp>
    </p:spTree>
    <p:extLst>
      <p:ext uri="{BB962C8B-B14F-4D97-AF65-F5344CB8AC3E}">
        <p14:creationId xmlns:p14="http://schemas.microsoft.com/office/powerpoint/2010/main" val="37085658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432000" y="1203599"/>
            <a:ext cx="4067993" cy="1632012"/>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4644012" y="1203599"/>
            <a:ext cx="4067991" cy="1632012"/>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7" name="Text Placeholder 9"/>
          <p:cNvSpPr>
            <a:spLocks noGrp="1"/>
          </p:cNvSpPr>
          <p:nvPr>
            <p:ph type="body" sz="quarter" idx="17"/>
          </p:nvPr>
        </p:nvSpPr>
        <p:spPr>
          <a:xfrm>
            <a:off x="4644009" y="2931790"/>
            <a:ext cx="40680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0" name="Text Placeholder 9"/>
          <p:cNvSpPr>
            <a:spLocks noGrp="1"/>
          </p:cNvSpPr>
          <p:nvPr>
            <p:ph type="body" sz="quarter" idx="18"/>
          </p:nvPr>
        </p:nvSpPr>
        <p:spPr>
          <a:xfrm>
            <a:off x="432000" y="2931790"/>
            <a:ext cx="40680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8" name="Text Placeholder 4"/>
          <p:cNvSpPr>
            <a:spLocks noGrp="1"/>
          </p:cNvSpPr>
          <p:nvPr>
            <p:ph type="body" sz="quarter" idx="2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0249491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2000" y="933322"/>
            <a:ext cx="1908000" cy="1107124"/>
          </a:xfrm>
          <a:solidFill>
            <a:schemeClr val="bg1">
              <a:lumMod val="95000"/>
            </a:schemeClr>
          </a:solidFill>
        </p:spPr>
        <p:txBody>
          <a:bodyPr anchor="ctr"/>
          <a:lstStyle>
            <a:lvl1pPr>
              <a:defRPr lang="en-US" sz="1100" dirty="0">
                <a:solidFill>
                  <a:schemeClr val="tx1">
                    <a:lumMod val="75000"/>
                  </a:schemeClr>
                </a:solidFill>
              </a:defRPr>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2556084" y="933322"/>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4680165" y="933322"/>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3"/>
          </p:nvPr>
        </p:nvSpPr>
        <p:spPr>
          <a:xfrm>
            <a:off x="6804249" y="933322"/>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1" name="Picture Placeholder 3"/>
          <p:cNvSpPr>
            <a:spLocks noGrp="1"/>
          </p:cNvSpPr>
          <p:nvPr>
            <p:ph type="pic" sz="quarter" idx="22"/>
          </p:nvPr>
        </p:nvSpPr>
        <p:spPr>
          <a:xfrm>
            <a:off x="432000" y="2178325"/>
            <a:ext cx="1908000" cy="1107124"/>
          </a:xfrm>
          <a:solidFill>
            <a:schemeClr val="bg1">
              <a:lumMod val="95000"/>
            </a:schemeClr>
          </a:solidFill>
        </p:spPr>
        <p:txBody>
          <a:bodyPr anchor="ctr"/>
          <a:lstStyle>
            <a:lvl1pPr>
              <a:defRPr lang="en-US" sz="1100" dirty="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23"/>
          </p:nvPr>
        </p:nvSpPr>
        <p:spPr>
          <a:xfrm>
            <a:off x="2556084" y="2178325"/>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24"/>
          </p:nvPr>
        </p:nvSpPr>
        <p:spPr>
          <a:xfrm>
            <a:off x="4680165" y="2178325"/>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25"/>
          </p:nvPr>
        </p:nvSpPr>
        <p:spPr>
          <a:xfrm>
            <a:off x="6804249" y="2178325"/>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0" name="Text Placeholder 9"/>
          <p:cNvSpPr>
            <a:spLocks noGrp="1"/>
          </p:cNvSpPr>
          <p:nvPr>
            <p:ph type="body" sz="quarter" idx="14"/>
          </p:nvPr>
        </p:nvSpPr>
        <p:spPr>
          <a:xfrm>
            <a:off x="432000" y="3363838"/>
            <a:ext cx="1908000" cy="129614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1" name="Text Placeholder 9"/>
          <p:cNvSpPr>
            <a:spLocks noGrp="1"/>
          </p:cNvSpPr>
          <p:nvPr>
            <p:ph type="body" sz="quarter" idx="15"/>
          </p:nvPr>
        </p:nvSpPr>
        <p:spPr>
          <a:xfrm>
            <a:off x="2556084" y="3363838"/>
            <a:ext cx="1908000" cy="129614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3"/>
              </a:buClr>
              <a:buFont typeface="Arial" panose="020B0604020202020204" pitchFamily="34" charset="0"/>
              <a:buChar char="•"/>
              <a:defRPr sz="1100">
                <a:solidFill>
                  <a:schemeClr val="tx1">
                    <a:lumMod val="75000"/>
                  </a:schemeClr>
                </a:solidFill>
              </a:defRPr>
            </a:lvl2pPr>
            <a:lvl3pPr marL="228594" indent="-114297">
              <a:buClr>
                <a:schemeClr val="accent3"/>
              </a:buClr>
              <a:defRPr sz="1100">
                <a:solidFill>
                  <a:schemeClr val="tx1">
                    <a:lumMod val="75000"/>
                  </a:schemeClr>
                </a:solidFill>
              </a:defRPr>
            </a:lvl3pPr>
            <a:lvl4pPr marL="400040" indent="-171446">
              <a:buClr>
                <a:schemeClr val="accent3"/>
              </a:buClr>
              <a:defRPr sz="1100">
                <a:solidFill>
                  <a:schemeClr val="tx1">
                    <a:lumMod val="75000"/>
                  </a:schemeClr>
                </a:solidFill>
              </a:defRPr>
            </a:lvl4pPr>
            <a:lvl5pPr marL="571486" indent="-171446">
              <a:buClr>
                <a:schemeClr val="accent3"/>
              </a:buClr>
              <a:defRPr sz="1100">
                <a:solidFill>
                  <a:schemeClr val="tx1">
                    <a:lumMod val="75000"/>
                  </a:schemeClr>
                </a:solidFill>
              </a:defRPr>
            </a:lvl5pPr>
          </a:lstStyle>
          <a:p>
            <a:pPr lvl="0"/>
            <a:r>
              <a:rPr lang="en-US" smtClean="0"/>
              <a:t>Click to edit Master text styles</a:t>
            </a:r>
          </a:p>
        </p:txBody>
      </p:sp>
      <p:sp>
        <p:nvSpPr>
          <p:cNvPr id="22" name="Text Placeholder 9"/>
          <p:cNvSpPr>
            <a:spLocks noGrp="1"/>
          </p:cNvSpPr>
          <p:nvPr>
            <p:ph type="body" sz="quarter" idx="16"/>
          </p:nvPr>
        </p:nvSpPr>
        <p:spPr>
          <a:xfrm>
            <a:off x="4680165" y="3363838"/>
            <a:ext cx="1908000" cy="129614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23" name="Text Placeholder 9"/>
          <p:cNvSpPr>
            <a:spLocks noGrp="1"/>
          </p:cNvSpPr>
          <p:nvPr>
            <p:ph type="body" sz="quarter" idx="17"/>
          </p:nvPr>
        </p:nvSpPr>
        <p:spPr>
          <a:xfrm>
            <a:off x="6804249" y="3363838"/>
            <a:ext cx="1908000" cy="129614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bg2"/>
              </a:buClr>
              <a:buFont typeface="Arial" panose="020B0604020202020204" pitchFamily="34" charset="0"/>
              <a:buChar char="•"/>
              <a:defRPr sz="1100">
                <a:solidFill>
                  <a:schemeClr val="tx1">
                    <a:lumMod val="75000"/>
                  </a:schemeClr>
                </a:solidFill>
              </a:defRPr>
            </a:lvl2pPr>
            <a:lvl3pPr marL="228594" indent="-114297">
              <a:buClr>
                <a:schemeClr val="bg2"/>
              </a:buClr>
              <a:defRPr sz="1100">
                <a:solidFill>
                  <a:schemeClr val="tx1">
                    <a:lumMod val="75000"/>
                  </a:schemeClr>
                </a:solidFill>
              </a:defRPr>
            </a:lvl3pPr>
            <a:lvl4pPr marL="400040" indent="-171446">
              <a:buClr>
                <a:schemeClr val="bg2"/>
              </a:buClr>
              <a:defRPr sz="1100">
                <a:solidFill>
                  <a:schemeClr val="tx1">
                    <a:lumMod val="75000"/>
                  </a:schemeClr>
                </a:solidFill>
              </a:defRPr>
            </a:lvl4pPr>
            <a:lvl5pPr marL="571486" indent="-171446">
              <a:buClr>
                <a:schemeClr val="bg2"/>
              </a:buClr>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333338612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ight Grid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2000" y="1218857"/>
            <a:ext cx="1908000" cy="1107124"/>
          </a:xfrm>
          <a:solidFill>
            <a:schemeClr val="bg1">
              <a:lumMod val="95000"/>
            </a:schemeClr>
          </a:solidFill>
        </p:spPr>
        <p:txBody>
          <a:bodyPr anchor="ctr"/>
          <a:lstStyle>
            <a:lvl1pPr>
              <a:defRPr lang="en-US" sz="1100" dirty="0">
                <a:solidFill>
                  <a:schemeClr val="tx1">
                    <a:lumMod val="75000"/>
                  </a:schemeClr>
                </a:solidFill>
              </a:defRPr>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2556084" y="1218857"/>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4680165" y="1218857"/>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3"/>
          </p:nvPr>
        </p:nvSpPr>
        <p:spPr>
          <a:xfrm>
            <a:off x="6804249" y="1218857"/>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1" name="Picture Placeholder 3"/>
          <p:cNvSpPr>
            <a:spLocks noGrp="1"/>
          </p:cNvSpPr>
          <p:nvPr>
            <p:ph type="pic" sz="quarter" idx="22"/>
          </p:nvPr>
        </p:nvSpPr>
        <p:spPr>
          <a:xfrm>
            <a:off x="432000" y="2463860"/>
            <a:ext cx="1908000" cy="1107124"/>
          </a:xfrm>
          <a:solidFill>
            <a:schemeClr val="bg1">
              <a:lumMod val="95000"/>
            </a:schemeClr>
          </a:solidFill>
        </p:spPr>
        <p:txBody>
          <a:bodyPr anchor="ctr"/>
          <a:lstStyle>
            <a:lvl1pPr>
              <a:defRPr lang="en-US" sz="1100" dirty="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23"/>
          </p:nvPr>
        </p:nvSpPr>
        <p:spPr>
          <a:xfrm>
            <a:off x="2556084" y="2463860"/>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24"/>
          </p:nvPr>
        </p:nvSpPr>
        <p:spPr>
          <a:xfrm>
            <a:off x="4680165" y="2463860"/>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25"/>
          </p:nvPr>
        </p:nvSpPr>
        <p:spPr>
          <a:xfrm>
            <a:off x="6804249" y="2463860"/>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0" name="Text Placeholder 9"/>
          <p:cNvSpPr>
            <a:spLocks noGrp="1"/>
          </p:cNvSpPr>
          <p:nvPr>
            <p:ph type="body" sz="quarter" idx="14"/>
          </p:nvPr>
        </p:nvSpPr>
        <p:spPr>
          <a:xfrm>
            <a:off x="432000" y="3651870"/>
            <a:ext cx="1908000" cy="100811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1" name="Text Placeholder 9"/>
          <p:cNvSpPr>
            <a:spLocks noGrp="1"/>
          </p:cNvSpPr>
          <p:nvPr>
            <p:ph type="body" sz="quarter" idx="15"/>
          </p:nvPr>
        </p:nvSpPr>
        <p:spPr>
          <a:xfrm>
            <a:off x="2556084" y="3651870"/>
            <a:ext cx="1908000" cy="100811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3"/>
              </a:buClr>
              <a:buFont typeface="Arial" panose="020B0604020202020204" pitchFamily="34" charset="0"/>
              <a:buChar char="•"/>
              <a:defRPr sz="1100">
                <a:solidFill>
                  <a:schemeClr val="tx1">
                    <a:lumMod val="75000"/>
                  </a:schemeClr>
                </a:solidFill>
              </a:defRPr>
            </a:lvl2pPr>
            <a:lvl3pPr marL="228594" indent="-114297">
              <a:buClr>
                <a:schemeClr val="accent3"/>
              </a:buClr>
              <a:defRPr sz="1100">
                <a:solidFill>
                  <a:schemeClr val="tx1">
                    <a:lumMod val="75000"/>
                  </a:schemeClr>
                </a:solidFill>
              </a:defRPr>
            </a:lvl3pPr>
            <a:lvl4pPr marL="400040" indent="-171446">
              <a:buClr>
                <a:schemeClr val="accent3"/>
              </a:buClr>
              <a:defRPr sz="1100">
                <a:solidFill>
                  <a:schemeClr val="tx1">
                    <a:lumMod val="75000"/>
                  </a:schemeClr>
                </a:solidFill>
              </a:defRPr>
            </a:lvl4pPr>
            <a:lvl5pPr marL="571486" indent="-171446">
              <a:buClr>
                <a:schemeClr val="accent3"/>
              </a:buClr>
              <a:defRPr sz="1100">
                <a:solidFill>
                  <a:schemeClr val="tx1">
                    <a:lumMod val="75000"/>
                  </a:schemeClr>
                </a:solidFill>
              </a:defRPr>
            </a:lvl5pPr>
          </a:lstStyle>
          <a:p>
            <a:pPr lvl="0"/>
            <a:r>
              <a:rPr lang="en-US" smtClean="0"/>
              <a:t>Click to edit Master text styles</a:t>
            </a:r>
          </a:p>
        </p:txBody>
      </p:sp>
      <p:sp>
        <p:nvSpPr>
          <p:cNvPr id="22" name="Text Placeholder 9"/>
          <p:cNvSpPr>
            <a:spLocks noGrp="1"/>
          </p:cNvSpPr>
          <p:nvPr>
            <p:ph type="body" sz="quarter" idx="16"/>
          </p:nvPr>
        </p:nvSpPr>
        <p:spPr>
          <a:xfrm>
            <a:off x="4680165" y="3651870"/>
            <a:ext cx="1908000" cy="100811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23" name="Text Placeholder 9"/>
          <p:cNvSpPr>
            <a:spLocks noGrp="1"/>
          </p:cNvSpPr>
          <p:nvPr>
            <p:ph type="body" sz="quarter" idx="17"/>
          </p:nvPr>
        </p:nvSpPr>
        <p:spPr>
          <a:xfrm>
            <a:off x="6804249" y="3651870"/>
            <a:ext cx="1908000" cy="100811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bg2"/>
              </a:buClr>
              <a:buFont typeface="Arial" panose="020B0604020202020204" pitchFamily="34" charset="0"/>
              <a:buChar char="•"/>
              <a:defRPr sz="1100">
                <a:solidFill>
                  <a:schemeClr val="tx1">
                    <a:lumMod val="75000"/>
                  </a:schemeClr>
                </a:solidFill>
              </a:defRPr>
            </a:lvl2pPr>
            <a:lvl3pPr marL="228594" indent="-114297">
              <a:buClr>
                <a:schemeClr val="bg2"/>
              </a:buClr>
              <a:defRPr sz="1100">
                <a:solidFill>
                  <a:schemeClr val="tx1">
                    <a:lumMod val="75000"/>
                  </a:schemeClr>
                </a:solidFill>
              </a:defRPr>
            </a:lvl3pPr>
            <a:lvl4pPr marL="400040" indent="-171446">
              <a:buClr>
                <a:schemeClr val="bg2"/>
              </a:buClr>
              <a:defRPr sz="1100">
                <a:solidFill>
                  <a:schemeClr val="tx1">
                    <a:lumMod val="75000"/>
                  </a:schemeClr>
                </a:solidFill>
              </a:defRPr>
            </a:lvl4pPr>
            <a:lvl5pPr marL="571486" indent="-171446">
              <a:buClr>
                <a:schemeClr val="bg2"/>
              </a:buClr>
              <a:defRPr sz="1100">
                <a:solidFill>
                  <a:schemeClr val="tx1">
                    <a:lumMod val="75000"/>
                  </a:schemeClr>
                </a:solidFill>
              </a:defRPr>
            </a:lvl5pPr>
          </a:lstStyle>
          <a:p>
            <a:pPr lvl="0"/>
            <a:r>
              <a:rPr lang="en-US" smtClean="0"/>
              <a:t>Click to edit Master text styles</a:t>
            </a:r>
          </a:p>
        </p:txBody>
      </p:sp>
      <p:sp>
        <p:nvSpPr>
          <p:cNvPr id="15" name="Text Placeholder 4"/>
          <p:cNvSpPr>
            <a:spLocks noGrp="1"/>
          </p:cNvSpPr>
          <p:nvPr>
            <p:ph type="body" sz="quarter" idx="2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08311274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1541" y="1175307"/>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3323845" y="1175307"/>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6215687" y="1175307"/>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4" name="Picture Placeholder 3"/>
          <p:cNvSpPr>
            <a:spLocks noGrp="1"/>
          </p:cNvSpPr>
          <p:nvPr>
            <p:ph type="pic" sz="quarter" idx="23"/>
          </p:nvPr>
        </p:nvSpPr>
        <p:spPr>
          <a:xfrm>
            <a:off x="431541" y="2423296"/>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24"/>
          </p:nvPr>
        </p:nvSpPr>
        <p:spPr>
          <a:xfrm>
            <a:off x="3323845" y="2423296"/>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25"/>
          </p:nvPr>
        </p:nvSpPr>
        <p:spPr>
          <a:xfrm>
            <a:off x="6215687" y="2423296"/>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8"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7" name="Text Placeholder 4"/>
          <p:cNvSpPr>
            <a:spLocks noGrp="1"/>
          </p:cNvSpPr>
          <p:nvPr>
            <p:ph type="body" sz="quarter" idx="26"/>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
        <p:nvSpPr>
          <p:cNvPr id="19" name="Text Placeholder 9"/>
          <p:cNvSpPr>
            <a:spLocks noGrp="1"/>
          </p:cNvSpPr>
          <p:nvPr>
            <p:ph type="body" sz="quarter" idx="17"/>
          </p:nvPr>
        </p:nvSpPr>
        <p:spPr>
          <a:xfrm>
            <a:off x="3323844" y="3579862"/>
            <a:ext cx="2494800" cy="108012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20" name="Text Placeholder 9"/>
          <p:cNvSpPr>
            <a:spLocks noGrp="1"/>
          </p:cNvSpPr>
          <p:nvPr>
            <p:ph type="body" sz="quarter" idx="18"/>
          </p:nvPr>
        </p:nvSpPr>
        <p:spPr>
          <a:xfrm>
            <a:off x="432003" y="3579862"/>
            <a:ext cx="2494800" cy="108012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21" name="Text Placeholder 9"/>
          <p:cNvSpPr>
            <a:spLocks noGrp="1"/>
          </p:cNvSpPr>
          <p:nvPr>
            <p:ph type="body" sz="quarter" idx="19"/>
          </p:nvPr>
        </p:nvSpPr>
        <p:spPr>
          <a:xfrm>
            <a:off x="6218300" y="3579862"/>
            <a:ext cx="2494800" cy="108012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32212331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IN" dirty="0"/>
          </a:p>
        </p:txBody>
      </p:sp>
      <p:sp>
        <p:nvSpPr>
          <p:cNvPr id="3" name="Content Placeholder 2"/>
          <p:cNvSpPr>
            <a:spLocks noGrp="1"/>
          </p:cNvSpPr>
          <p:nvPr>
            <p:ph idx="1"/>
          </p:nvPr>
        </p:nvSpPr>
        <p:spPr>
          <a:xfrm>
            <a:off x="431541" y="807554"/>
            <a:ext cx="8280921" cy="3470672"/>
          </a:xfrm>
        </p:spPr>
        <p:txBody>
          <a:bodyPr>
            <a:normAutofit/>
          </a:bodyPr>
          <a:lstStyle>
            <a:lvl1pPr>
              <a:spcBef>
                <a:spcPts val="900"/>
              </a:spcBef>
              <a:defRPr sz="1600">
                <a:solidFill>
                  <a:schemeClr val="tx1">
                    <a:lumMod val="75000"/>
                  </a:schemeClr>
                </a:solidFill>
              </a:defRPr>
            </a:lvl1pPr>
            <a:lvl2pPr>
              <a:spcBef>
                <a:spcPts val="900"/>
              </a:spcBef>
              <a:defRPr sz="16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7503249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43598"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4" name="Text Placeholder 9"/>
          <p:cNvSpPr>
            <a:spLocks noGrp="1"/>
          </p:cNvSpPr>
          <p:nvPr>
            <p:ph type="body" sz="quarter" idx="14"/>
          </p:nvPr>
        </p:nvSpPr>
        <p:spPr>
          <a:xfrm>
            <a:off x="432000"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3" name="Picture Placeholder 3"/>
          <p:cNvSpPr>
            <a:spLocks noGrp="1"/>
          </p:cNvSpPr>
          <p:nvPr>
            <p:ph type="pic" sz="quarter" idx="45"/>
          </p:nvPr>
        </p:nvSpPr>
        <p:spPr>
          <a:xfrm>
            <a:off x="2108668"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4" name="Text Placeholder 9"/>
          <p:cNvSpPr>
            <a:spLocks noGrp="1"/>
          </p:cNvSpPr>
          <p:nvPr>
            <p:ph type="body" sz="quarter" idx="46"/>
          </p:nvPr>
        </p:nvSpPr>
        <p:spPr>
          <a:xfrm>
            <a:off x="2099970"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6" name="Picture Placeholder 3"/>
          <p:cNvSpPr>
            <a:spLocks noGrp="1"/>
          </p:cNvSpPr>
          <p:nvPr>
            <p:ph type="pic" sz="quarter" idx="47"/>
          </p:nvPr>
        </p:nvSpPr>
        <p:spPr>
          <a:xfrm>
            <a:off x="3773739"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9" name="Text Placeholder 9"/>
          <p:cNvSpPr>
            <a:spLocks noGrp="1"/>
          </p:cNvSpPr>
          <p:nvPr>
            <p:ph type="body" sz="quarter" idx="48"/>
          </p:nvPr>
        </p:nvSpPr>
        <p:spPr>
          <a:xfrm>
            <a:off x="3767938"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1" name="Picture Placeholder 3"/>
          <p:cNvSpPr>
            <a:spLocks noGrp="1"/>
          </p:cNvSpPr>
          <p:nvPr>
            <p:ph type="pic" sz="quarter" idx="49"/>
          </p:nvPr>
        </p:nvSpPr>
        <p:spPr>
          <a:xfrm>
            <a:off x="5438809"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2" name="Text Placeholder 9"/>
          <p:cNvSpPr>
            <a:spLocks noGrp="1"/>
          </p:cNvSpPr>
          <p:nvPr>
            <p:ph type="body" sz="quarter" idx="50"/>
          </p:nvPr>
        </p:nvSpPr>
        <p:spPr>
          <a:xfrm>
            <a:off x="5435908"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4" name="Picture Placeholder 3"/>
          <p:cNvSpPr>
            <a:spLocks noGrp="1"/>
          </p:cNvSpPr>
          <p:nvPr>
            <p:ph type="pic" sz="quarter" idx="51"/>
          </p:nvPr>
        </p:nvSpPr>
        <p:spPr>
          <a:xfrm>
            <a:off x="7103877"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5" name="Text Placeholder 9"/>
          <p:cNvSpPr>
            <a:spLocks noGrp="1"/>
          </p:cNvSpPr>
          <p:nvPr>
            <p:ph type="body" sz="quarter" idx="52"/>
          </p:nvPr>
        </p:nvSpPr>
        <p:spPr>
          <a:xfrm>
            <a:off x="7103877"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3577207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Four Bar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43598"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5" name="Text Placeholder 4"/>
          <p:cNvSpPr>
            <a:spLocks noGrp="1"/>
          </p:cNvSpPr>
          <p:nvPr>
            <p:ph type="body" sz="quarter" idx="44"/>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
        <p:nvSpPr>
          <p:cNvPr id="14" name="Text Placeholder 9"/>
          <p:cNvSpPr>
            <a:spLocks noGrp="1"/>
          </p:cNvSpPr>
          <p:nvPr>
            <p:ph type="body" sz="quarter" idx="14"/>
          </p:nvPr>
        </p:nvSpPr>
        <p:spPr>
          <a:xfrm>
            <a:off x="432000"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3" name="Picture Placeholder 3"/>
          <p:cNvSpPr>
            <a:spLocks noGrp="1"/>
          </p:cNvSpPr>
          <p:nvPr>
            <p:ph type="pic" sz="quarter" idx="45"/>
          </p:nvPr>
        </p:nvSpPr>
        <p:spPr>
          <a:xfrm>
            <a:off x="2108668"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4" name="Text Placeholder 9"/>
          <p:cNvSpPr>
            <a:spLocks noGrp="1"/>
          </p:cNvSpPr>
          <p:nvPr>
            <p:ph type="body" sz="quarter" idx="46"/>
          </p:nvPr>
        </p:nvSpPr>
        <p:spPr>
          <a:xfrm>
            <a:off x="2099970"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6" name="Picture Placeholder 3"/>
          <p:cNvSpPr>
            <a:spLocks noGrp="1"/>
          </p:cNvSpPr>
          <p:nvPr>
            <p:ph type="pic" sz="quarter" idx="47"/>
          </p:nvPr>
        </p:nvSpPr>
        <p:spPr>
          <a:xfrm>
            <a:off x="3773739"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9" name="Text Placeholder 9"/>
          <p:cNvSpPr>
            <a:spLocks noGrp="1"/>
          </p:cNvSpPr>
          <p:nvPr>
            <p:ph type="body" sz="quarter" idx="48"/>
          </p:nvPr>
        </p:nvSpPr>
        <p:spPr>
          <a:xfrm>
            <a:off x="3767938"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1" name="Picture Placeholder 3"/>
          <p:cNvSpPr>
            <a:spLocks noGrp="1"/>
          </p:cNvSpPr>
          <p:nvPr>
            <p:ph type="pic" sz="quarter" idx="49"/>
          </p:nvPr>
        </p:nvSpPr>
        <p:spPr>
          <a:xfrm>
            <a:off x="5438809"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2" name="Text Placeholder 9"/>
          <p:cNvSpPr>
            <a:spLocks noGrp="1"/>
          </p:cNvSpPr>
          <p:nvPr>
            <p:ph type="body" sz="quarter" idx="50"/>
          </p:nvPr>
        </p:nvSpPr>
        <p:spPr>
          <a:xfrm>
            <a:off x="5435908"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4" name="Picture Placeholder 3"/>
          <p:cNvSpPr>
            <a:spLocks noGrp="1"/>
          </p:cNvSpPr>
          <p:nvPr>
            <p:ph type="pic" sz="quarter" idx="51"/>
          </p:nvPr>
        </p:nvSpPr>
        <p:spPr>
          <a:xfrm>
            <a:off x="7103877"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5" name="Text Placeholder 9"/>
          <p:cNvSpPr>
            <a:spLocks noGrp="1"/>
          </p:cNvSpPr>
          <p:nvPr>
            <p:ph type="body" sz="quarter" idx="52"/>
          </p:nvPr>
        </p:nvSpPr>
        <p:spPr>
          <a:xfrm>
            <a:off x="7103877"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dirty="0" smtClean="0"/>
              <a:t>Click to edit Master text styles</a:t>
            </a:r>
          </a:p>
        </p:txBody>
      </p:sp>
    </p:spTree>
    <p:extLst>
      <p:ext uri="{BB962C8B-B14F-4D97-AF65-F5344CB8AC3E}">
        <p14:creationId xmlns:p14="http://schemas.microsoft.com/office/powerpoint/2010/main" val="191999645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3" name="Picture Placeholder 3"/>
          <p:cNvSpPr>
            <a:spLocks noGrp="1"/>
          </p:cNvSpPr>
          <p:nvPr>
            <p:ph type="pic" sz="quarter" idx="10"/>
          </p:nvPr>
        </p:nvSpPr>
        <p:spPr>
          <a:xfrm>
            <a:off x="461993" y="1200150"/>
            <a:ext cx="4104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4" name="Text Placeholder 9"/>
          <p:cNvSpPr>
            <a:spLocks noGrp="1"/>
          </p:cNvSpPr>
          <p:nvPr>
            <p:ph type="body" sz="quarter" idx="14"/>
          </p:nvPr>
        </p:nvSpPr>
        <p:spPr>
          <a:xfrm>
            <a:off x="432000" y="3795886"/>
            <a:ext cx="4104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5" name="Picture Placeholder 3"/>
          <p:cNvSpPr>
            <a:spLocks noGrp="1"/>
          </p:cNvSpPr>
          <p:nvPr>
            <p:ph type="pic" sz="quarter" idx="45"/>
          </p:nvPr>
        </p:nvSpPr>
        <p:spPr>
          <a:xfrm>
            <a:off x="4644713" y="1200150"/>
            <a:ext cx="4104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6" name="Text Placeholder 9"/>
          <p:cNvSpPr>
            <a:spLocks noGrp="1"/>
          </p:cNvSpPr>
          <p:nvPr>
            <p:ph type="body" sz="quarter" idx="46"/>
          </p:nvPr>
        </p:nvSpPr>
        <p:spPr>
          <a:xfrm>
            <a:off x="4635308" y="3795886"/>
            <a:ext cx="4104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9" name="Text Placeholder 4"/>
          <p:cNvSpPr>
            <a:spLocks noGrp="1"/>
          </p:cNvSpPr>
          <p:nvPr>
            <p:ph type="body" sz="quarter" idx="26"/>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395754242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Bar">
    <p:spTree>
      <p:nvGrpSpPr>
        <p:cNvPr id="1" name=""/>
        <p:cNvGrpSpPr/>
        <p:nvPr/>
      </p:nvGrpSpPr>
      <p:grpSpPr>
        <a:xfrm>
          <a:off x="0" y="0"/>
          <a:ext cx="0" cy="0"/>
          <a:chOff x="0" y="0"/>
          <a:chExt cx="0" cy="0"/>
        </a:xfrm>
      </p:grpSpPr>
      <p:sp>
        <p:nvSpPr>
          <p:cNvPr id="8" name="Rectangle 7"/>
          <p:cNvSpPr/>
          <p:nvPr/>
        </p:nvSpPr>
        <p:spPr>
          <a:xfrm>
            <a:off x="442916" y="3292475"/>
            <a:ext cx="4105275" cy="431800"/>
          </a:xfrm>
          <a:prstGeom prst="rect">
            <a:avLst/>
          </a:prstGeom>
          <a:solidFill>
            <a:srgbClr val="4DB3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p>
        </p:txBody>
      </p:sp>
      <p:sp>
        <p:nvSpPr>
          <p:cNvPr id="9" name="Rectangle 8"/>
          <p:cNvSpPr/>
          <p:nvPr/>
        </p:nvSpPr>
        <p:spPr>
          <a:xfrm>
            <a:off x="4643441" y="3292475"/>
            <a:ext cx="4105275" cy="43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p>
        </p:txBody>
      </p:sp>
      <p:sp>
        <p:nvSpPr>
          <p:cNvPr id="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3" name="Picture Placeholder 3"/>
          <p:cNvSpPr>
            <a:spLocks noGrp="1"/>
          </p:cNvSpPr>
          <p:nvPr>
            <p:ph type="pic" sz="quarter" idx="10"/>
          </p:nvPr>
        </p:nvSpPr>
        <p:spPr>
          <a:xfrm>
            <a:off x="443598" y="915566"/>
            <a:ext cx="4104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4" name="Text Placeholder 9"/>
          <p:cNvSpPr>
            <a:spLocks noGrp="1"/>
          </p:cNvSpPr>
          <p:nvPr>
            <p:ph type="body" sz="quarter" idx="14"/>
          </p:nvPr>
        </p:nvSpPr>
        <p:spPr>
          <a:xfrm>
            <a:off x="432000" y="3795886"/>
            <a:ext cx="4104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5" name="Picture Placeholder 3"/>
          <p:cNvSpPr>
            <a:spLocks noGrp="1"/>
          </p:cNvSpPr>
          <p:nvPr>
            <p:ph type="pic" sz="quarter" idx="45"/>
          </p:nvPr>
        </p:nvSpPr>
        <p:spPr>
          <a:xfrm>
            <a:off x="4644009" y="915566"/>
            <a:ext cx="4104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6" name="Text Placeholder 9"/>
          <p:cNvSpPr>
            <a:spLocks noGrp="1"/>
          </p:cNvSpPr>
          <p:nvPr>
            <p:ph type="body" sz="quarter" idx="46"/>
          </p:nvPr>
        </p:nvSpPr>
        <p:spPr>
          <a:xfrm>
            <a:off x="4635308" y="3795886"/>
            <a:ext cx="4104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387057010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Bar">
    <p:spTree>
      <p:nvGrpSpPr>
        <p:cNvPr id="1" name=""/>
        <p:cNvGrpSpPr/>
        <p:nvPr/>
      </p:nvGrpSpPr>
      <p:grpSpPr>
        <a:xfrm>
          <a:off x="0" y="0"/>
          <a:ext cx="0" cy="0"/>
          <a:chOff x="0" y="0"/>
          <a:chExt cx="0" cy="0"/>
        </a:xfrm>
      </p:grpSpPr>
      <p:sp>
        <p:nvSpPr>
          <p:cNvPr id="10" name="Rectangle 9"/>
          <p:cNvSpPr/>
          <p:nvPr/>
        </p:nvSpPr>
        <p:spPr>
          <a:xfrm>
            <a:off x="442914" y="3292475"/>
            <a:ext cx="2700338" cy="431800"/>
          </a:xfrm>
          <a:prstGeom prst="rect">
            <a:avLst/>
          </a:prstGeom>
          <a:solidFill>
            <a:srgbClr val="4DB3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p>
        </p:txBody>
      </p:sp>
      <p:sp>
        <p:nvSpPr>
          <p:cNvPr id="11" name="Rectangle 10"/>
          <p:cNvSpPr/>
          <p:nvPr/>
        </p:nvSpPr>
        <p:spPr>
          <a:xfrm>
            <a:off x="3228976" y="3292475"/>
            <a:ext cx="2700338" cy="43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p>
        </p:txBody>
      </p:sp>
      <p:sp>
        <p:nvSpPr>
          <p:cNvPr id="12" name="Rectangle 11"/>
          <p:cNvSpPr/>
          <p:nvPr/>
        </p:nvSpPr>
        <p:spPr>
          <a:xfrm>
            <a:off x="6013451" y="3292475"/>
            <a:ext cx="2700338" cy="431800"/>
          </a:xfrm>
          <a:prstGeom prst="rect">
            <a:avLst/>
          </a:prstGeom>
          <a:solidFill>
            <a:srgbClr val="1D6E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p>
        </p:txBody>
      </p:sp>
      <p:sp>
        <p:nvSpPr>
          <p:cNvPr id="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2" name="Picture Placeholder 3"/>
          <p:cNvSpPr>
            <a:spLocks noGrp="1"/>
          </p:cNvSpPr>
          <p:nvPr>
            <p:ph type="pic" sz="quarter" idx="10"/>
          </p:nvPr>
        </p:nvSpPr>
        <p:spPr>
          <a:xfrm>
            <a:off x="443598" y="1203598"/>
            <a:ext cx="2700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9" name="Text Placeholder 9"/>
          <p:cNvSpPr>
            <a:spLocks noGrp="1"/>
          </p:cNvSpPr>
          <p:nvPr>
            <p:ph type="body" sz="quarter" idx="14"/>
          </p:nvPr>
        </p:nvSpPr>
        <p:spPr>
          <a:xfrm>
            <a:off x="432000"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0" name="Picture Placeholder 3"/>
          <p:cNvSpPr>
            <a:spLocks noGrp="1"/>
          </p:cNvSpPr>
          <p:nvPr>
            <p:ph type="pic" sz="quarter" idx="45"/>
          </p:nvPr>
        </p:nvSpPr>
        <p:spPr>
          <a:xfrm>
            <a:off x="3228919" y="1203598"/>
            <a:ext cx="2700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1" name="Text Placeholder 9"/>
          <p:cNvSpPr>
            <a:spLocks noGrp="1"/>
          </p:cNvSpPr>
          <p:nvPr>
            <p:ph type="body" sz="quarter" idx="46"/>
          </p:nvPr>
        </p:nvSpPr>
        <p:spPr>
          <a:xfrm>
            <a:off x="3220220"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2" name="Picture Placeholder 3"/>
          <p:cNvSpPr>
            <a:spLocks noGrp="1"/>
          </p:cNvSpPr>
          <p:nvPr>
            <p:ph type="pic" sz="quarter" idx="47"/>
          </p:nvPr>
        </p:nvSpPr>
        <p:spPr>
          <a:xfrm>
            <a:off x="6014238" y="1203598"/>
            <a:ext cx="2700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3" name="Text Placeholder 9"/>
          <p:cNvSpPr>
            <a:spLocks noGrp="1"/>
          </p:cNvSpPr>
          <p:nvPr>
            <p:ph type="body" sz="quarter" idx="48"/>
          </p:nvPr>
        </p:nvSpPr>
        <p:spPr>
          <a:xfrm>
            <a:off x="6008439"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7" name="Text Placeholder 4"/>
          <p:cNvSpPr>
            <a:spLocks noGrp="1"/>
          </p:cNvSpPr>
          <p:nvPr>
            <p:ph type="body" sz="quarter" idx="26"/>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209844295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wo Bar">
    <p:spTree>
      <p:nvGrpSpPr>
        <p:cNvPr id="1" name=""/>
        <p:cNvGrpSpPr/>
        <p:nvPr/>
      </p:nvGrpSpPr>
      <p:grpSpPr>
        <a:xfrm>
          <a:off x="0" y="0"/>
          <a:ext cx="0" cy="0"/>
          <a:chOff x="0" y="0"/>
          <a:chExt cx="0" cy="0"/>
        </a:xfrm>
      </p:grpSpPr>
      <p:sp>
        <p:nvSpPr>
          <p:cNvPr id="9" name="Rectangle 8"/>
          <p:cNvSpPr/>
          <p:nvPr/>
        </p:nvSpPr>
        <p:spPr>
          <a:xfrm>
            <a:off x="442914" y="3292475"/>
            <a:ext cx="2700338" cy="431800"/>
          </a:xfrm>
          <a:prstGeom prst="rect">
            <a:avLst/>
          </a:prstGeom>
          <a:solidFill>
            <a:srgbClr val="4DB3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p>
        </p:txBody>
      </p:sp>
      <p:sp>
        <p:nvSpPr>
          <p:cNvPr id="10" name="Rectangle 9"/>
          <p:cNvSpPr/>
          <p:nvPr/>
        </p:nvSpPr>
        <p:spPr>
          <a:xfrm>
            <a:off x="3228976" y="3292475"/>
            <a:ext cx="2700338" cy="43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p>
        </p:txBody>
      </p:sp>
      <p:sp>
        <p:nvSpPr>
          <p:cNvPr id="11" name="Rectangle 10"/>
          <p:cNvSpPr/>
          <p:nvPr/>
        </p:nvSpPr>
        <p:spPr>
          <a:xfrm>
            <a:off x="6013451" y="3292475"/>
            <a:ext cx="2700338" cy="431800"/>
          </a:xfrm>
          <a:prstGeom prst="rect">
            <a:avLst/>
          </a:prstGeom>
          <a:solidFill>
            <a:srgbClr val="1D6E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p>
        </p:txBody>
      </p:sp>
      <p:sp>
        <p:nvSpPr>
          <p:cNvPr id="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2" name="Picture Placeholder 3"/>
          <p:cNvSpPr>
            <a:spLocks noGrp="1"/>
          </p:cNvSpPr>
          <p:nvPr>
            <p:ph type="pic" sz="quarter" idx="10"/>
          </p:nvPr>
        </p:nvSpPr>
        <p:spPr>
          <a:xfrm>
            <a:off x="443598" y="915566"/>
            <a:ext cx="2700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9" name="Text Placeholder 9"/>
          <p:cNvSpPr>
            <a:spLocks noGrp="1"/>
          </p:cNvSpPr>
          <p:nvPr>
            <p:ph type="body" sz="quarter" idx="14"/>
          </p:nvPr>
        </p:nvSpPr>
        <p:spPr>
          <a:xfrm>
            <a:off x="432000"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0" name="Picture Placeholder 3"/>
          <p:cNvSpPr>
            <a:spLocks noGrp="1"/>
          </p:cNvSpPr>
          <p:nvPr>
            <p:ph type="pic" sz="quarter" idx="45"/>
          </p:nvPr>
        </p:nvSpPr>
        <p:spPr>
          <a:xfrm>
            <a:off x="3228919" y="915566"/>
            <a:ext cx="2700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1" name="Text Placeholder 9"/>
          <p:cNvSpPr>
            <a:spLocks noGrp="1"/>
          </p:cNvSpPr>
          <p:nvPr>
            <p:ph type="body" sz="quarter" idx="46"/>
          </p:nvPr>
        </p:nvSpPr>
        <p:spPr>
          <a:xfrm>
            <a:off x="3220220"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2" name="Picture Placeholder 3"/>
          <p:cNvSpPr>
            <a:spLocks noGrp="1"/>
          </p:cNvSpPr>
          <p:nvPr>
            <p:ph type="pic" sz="quarter" idx="47"/>
          </p:nvPr>
        </p:nvSpPr>
        <p:spPr>
          <a:xfrm>
            <a:off x="6014238" y="915566"/>
            <a:ext cx="2700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3" name="Text Placeholder 9"/>
          <p:cNvSpPr>
            <a:spLocks noGrp="1"/>
          </p:cNvSpPr>
          <p:nvPr>
            <p:ph type="body" sz="quarter" idx="48"/>
          </p:nvPr>
        </p:nvSpPr>
        <p:spPr>
          <a:xfrm>
            <a:off x="6008439"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57706066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2000" y="1047750"/>
            <a:ext cx="4067993" cy="3199582"/>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4644012" y="1047750"/>
            <a:ext cx="4067991" cy="3199582"/>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5" name="Text Placeholder 7"/>
          <p:cNvSpPr>
            <a:spLocks noGrp="1"/>
          </p:cNvSpPr>
          <p:nvPr>
            <p:ph type="body" sz="quarter" idx="21"/>
          </p:nvPr>
        </p:nvSpPr>
        <p:spPr>
          <a:xfrm>
            <a:off x="432077" y="3924169"/>
            <a:ext cx="4066772" cy="323165"/>
          </a:xfrm>
          <a:solidFill>
            <a:srgbClr val="0065A4">
              <a:alpha val="80000"/>
            </a:srgbClr>
          </a:solidFill>
        </p:spPr>
        <p:txBody>
          <a:bodyPr wrap="square"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2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6" name="Text Placeholder 7"/>
          <p:cNvSpPr>
            <a:spLocks noGrp="1"/>
          </p:cNvSpPr>
          <p:nvPr>
            <p:ph type="body" sz="quarter" idx="22"/>
          </p:nvPr>
        </p:nvSpPr>
        <p:spPr>
          <a:xfrm>
            <a:off x="4645154" y="3924169"/>
            <a:ext cx="4066772" cy="323165"/>
          </a:xfrm>
          <a:solidFill>
            <a:srgbClr val="8DB74A">
              <a:alpha val="80000"/>
            </a:srgbClr>
          </a:solidFill>
        </p:spPr>
        <p:txBody>
          <a:bodyPr wrap="square"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2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7" name="Title 1"/>
          <p:cNvSpPr>
            <a:spLocks noGrp="1"/>
          </p:cNvSpPr>
          <p:nvPr>
            <p:ph type="title"/>
          </p:nvPr>
        </p:nvSpPr>
        <p:spPr>
          <a:xfrm>
            <a:off x="432000" y="209972"/>
            <a:ext cx="8280000" cy="613171"/>
          </a:xfrm>
        </p:spPr>
        <p:txBody>
          <a:bodyPr/>
          <a:lstStyle/>
          <a:p>
            <a:r>
              <a:rPr lang="en-US" dirty="0"/>
              <a:t>Click </a:t>
            </a:r>
            <a:r>
              <a:rPr lang="en-US" dirty="0" smtClean="0"/>
              <a:t>to </a:t>
            </a:r>
            <a:r>
              <a:rPr lang="en-US" dirty="0"/>
              <a:t>edit Master title </a:t>
            </a:r>
            <a:r>
              <a:rPr lang="en-US" dirty="0" smtClean="0"/>
              <a:t>style</a:t>
            </a:r>
            <a:endParaRPr lang="en-US" dirty="0"/>
          </a:p>
        </p:txBody>
      </p:sp>
    </p:spTree>
    <p:extLst>
      <p:ext uri="{BB962C8B-B14F-4D97-AF65-F5344CB8AC3E}">
        <p14:creationId xmlns:p14="http://schemas.microsoft.com/office/powerpoint/2010/main" val="229782650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2000" y="1155323"/>
            <a:ext cx="1828800" cy="1983051"/>
          </a:xfrm>
          <a:solidFill>
            <a:schemeClr val="bg1">
              <a:lumMod val="95000"/>
            </a:schemeClr>
          </a:solidFill>
        </p:spPr>
        <p:txBody>
          <a:bodyPr vert="horz" lIns="0" tIns="0" rIns="0" bIns="0" rtlCol="0" anchor="ctr">
            <a:normAutofit/>
          </a:bodyPr>
          <a:lstStyle>
            <a:lvl1pPr>
              <a:defRPr lang="en-US" sz="1100" dirty="0">
                <a:solidFill>
                  <a:schemeClr val="tx1">
                    <a:lumMod val="75000"/>
                  </a:schemeClr>
                </a:solidFill>
              </a:defRPr>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2582400" y="1155323"/>
            <a:ext cx="1828800"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5" name="Picture Placeholder 3"/>
          <p:cNvSpPr>
            <a:spLocks noGrp="1"/>
          </p:cNvSpPr>
          <p:nvPr>
            <p:ph type="pic" sz="quarter" idx="12"/>
          </p:nvPr>
        </p:nvSpPr>
        <p:spPr>
          <a:xfrm>
            <a:off x="4732800" y="1155323"/>
            <a:ext cx="1828800"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6" name="Picture Placeholder 3"/>
          <p:cNvSpPr>
            <a:spLocks noGrp="1"/>
          </p:cNvSpPr>
          <p:nvPr>
            <p:ph type="pic" sz="quarter" idx="13"/>
          </p:nvPr>
        </p:nvSpPr>
        <p:spPr>
          <a:xfrm>
            <a:off x="6883200" y="1155323"/>
            <a:ext cx="1828800"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7" name="Text Placeholder 7"/>
          <p:cNvSpPr>
            <a:spLocks noGrp="1"/>
          </p:cNvSpPr>
          <p:nvPr>
            <p:ph type="body" sz="quarter" idx="19"/>
          </p:nvPr>
        </p:nvSpPr>
        <p:spPr>
          <a:xfrm>
            <a:off x="432000" y="2630544"/>
            <a:ext cx="1831086" cy="507831"/>
          </a:xfrm>
          <a:solidFill>
            <a:srgbClr val="0065A4">
              <a:alpha val="80000"/>
            </a:srgbClr>
          </a:solidFill>
        </p:spPr>
        <p:txBody>
          <a:bodyPr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2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8" name="Text Placeholder 7"/>
          <p:cNvSpPr>
            <a:spLocks noGrp="1"/>
          </p:cNvSpPr>
          <p:nvPr>
            <p:ph type="body" sz="quarter" idx="20"/>
          </p:nvPr>
        </p:nvSpPr>
        <p:spPr>
          <a:xfrm>
            <a:off x="2582400" y="2630544"/>
            <a:ext cx="1831086" cy="507831"/>
          </a:xfrm>
          <a:solidFill>
            <a:srgbClr val="00B0F0">
              <a:alpha val="80000"/>
            </a:srgbClr>
          </a:solidFill>
        </p:spPr>
        <p:txBody>
          <a:bodyPr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2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9" name="Text Placeholder 7"/>
          <p:cNvSpPr>
            <a:spLocks noGrp="1"/>
          </p:cNvSpPr>
          <p:nvPr>
            <p:ph type="body" sz="quarter" idx="21"/>
          </p:nvPr>
        </p:nvSpPr>
        <p:spPr>
          <a:xfrm>
            <a:off x="4730514" y="2630544"/>
            <a:ext cx="1831086" cy="507831"/>
          </a:xfrm>
          <a:solidFill>
            <a:srgbClr val="46B3C7">
              <a:alpha val="80000"/>
            </a:srgbClr>
          </a:solidFill>
        </p:spPr>
        <p:txBody>
          <a:bodyPr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2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10" name="Text Placeholder 7"/>
          <p:cNvSpPr>
            <a:spLocks noGrp="1"/>
          </p:cNvSpPr>
          <p:nvPr>
            <p:ph type="body" sz="quarter" idx="22"/>
          </p:nvPr>
        </p:nvSpPr>
        <p:spPr>
          <a:xfrm>
            <a:off x="6880914" y="2630544"/>
            <a:ext cx="1831086" cy="507831"/>
          </a:xfrm>
          <a:solidFill>
            <a:srgbClr val="8DB74A">
              <a:alpha val="80000"/>
            </a:srgbClr>
          </a:solidFill>
        </p:spPr>
        <p:txBody>
          <a:bodyPr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2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11" name="Content Placeholder 13"/>
          <p:cNvSpPr>
            <a:spLocks noGrp="1"/>
          </p:cNvSpPr>
          <p:nvPr>
            <p:ph sz="quarter" idx="18"/>
          </p:nvPr>
        </p:nvSpPr>
        <p:spPr>
          <a:xfrm>
            <a:off x="432000" y="3266803"/>
            <a:ext cx="1831086" cy="1285169"/>
          </a:xfrm>
        </p:spPr>
        <p:txBody>
          <a:bodyPr>
            <a:normAutofit/>
          </a:bodyPr>
          <a:lstStyle>
            <a:lvl1pPr marL="171450" indent="-171450">
              <a:buClrTx/>
              <a:buFont typeface="Wingdings" panose="05000000000000000000" pitchFamily="2" charset="2"/>
              <a:buChar char="§"/>
              <a:defRPr sz="1100">
                <a:solidFill>
                  <a:schemeClr val="tx1">
                    <a:lumMod val="75000"/>
                  </a:schemeClr>
                </a:solidFill>
              </a:defRPr>
            </a:lvl1pPr>
            <a:lvl2pPr marL="128588" indent="-128588">
              <a:buFont typeface="Arial" panose="020B0604020202020204" pitchFamily="34" charset="0"/>
              <a:buChar char="•"/>
              <a:defRPr sz="1100">
                <a:solidFill>
                  <a:schemeClr val="tx1">
                    <a:lumMod val="75000"/>
                  </a:schemeClr>
                </a:solidFill>
              </a:defRPr>
            </a:lvl2pPr>
            <a:lvl3pPr marL="257175" indent="-128588">
              <a:defRPr sz="1100">
                <a:solidFill>
                  <a:schemeClr val="tx1">
                    <a:lumMod val="75000"/>
                  </a:schemeClr>
                </a:solidFill>
              </a:defRPr>
            </a:lvl3pPr>
            <a:lvl4pPr marL="385763" indent="-128588">
              <a:defRPr sz="1100">
                <a:solidFill>
                  <a:schemeClr val="tx1">
                    <a:lumMod val="75000"/>
                  </a:schemeClr>
                </a:solidFill>
              </a:defRPr>
            </a:lvl4pPr>
            <a:lvl5pPr>
              <a:defRPr sz="1100">
                <a:solidFill>
                  <a:schemeClr val="tx1">
                    <a:lumMod val="75000"/>
                  </a:schemeClr>
                </a:solidFill>
              </a:defRPr>
            </a:lvl5pPr>
          </a:lstStyle>
          <a:p>
            <a:pPr lvl="0"/>
            <a:r>
              <a:rPr lang="en-US" dirty="0" smtClean="0"/>
              <a:t>Click to edit Master text styles</a:t>
            </a:r>
          </a:p>
        </p:txBody>
      </p:sp>
      <p:sp>
        <p:nvSpPr>
          <p:cNvPr id="12" name="Content Placeholder 13"/>
          <p:cNvSpPr>
            <a:spLocks noGrp="1"/>
          </p:cNvSpPr>
          <p:nvPr>
            <p:ph sz="quarter" idx="24"/>
          </p:nvPr>
        </p:nvSpPr>
        <p:spPr>
          <a:xfrm>
            <a:off x="2582400" y="3266803"/>
            <a:ext cx="1831086" cy="1285169"/>
          </a:xfrm>
        </p:spPr>
        <p:txBody>
          <a:bodyPr>
            <a:normAutofit/>
          </a:bodyPr>
          <a:lstStyle>
            <a:lvl1pPr marL="171450" indent="-171450">
              <a:buClrTx/>
              <a:buFont typeface="Wingdings" panose="05000000000000000000" pitchFamily="2" charset="2"/>
              <a:buChar char="§"/>
              <a:defRPr sz="1100">
                <a:solidFill>
                  <a:schemeClr val="tx1">
                    <a:lumMod val="75000"/>
                  </a:schemeClr>
                </a:solidFill>
              </a:defRPr>
            </a:lvl1pPr>
            <a:lvl2pPr marL="128588" indent="-128588">
              <a:buClr>
                <a:schemeClr val="accent3"/>
              </a:buClr>
              <a:buFont typeface="Arial" panose="020B0604020202020204" pitchFamily="34" charset="0"/>
              <a:buChar char="•"/>
              <a:defRPr sz="1100">
                <a:solidFill>
                  <a:schemeClr val="tx1">
                    <a:lumMod val="75000"/>
                  </a:schemeClr>
                </a:solidFill>
              </a:defRPr>
            </a:lvl2pPr>
            <a:lvl3pPr marL="257175" indent="-128588">
              <a:buClr>
                <a:schemeClr val="accent3"/>
              </a:buClr>
              <a:defRPr sz="1100">
                <a:solidFill>
                  <a:schemeClr val="tx1">
                    <a:lumMod val="75000"/>
                  </a:schemeClr>
                </a:solidFill>
              </a:defRPr>
            </a:lvl3pPr>
            <a:lvl4pPr marL="385763" indent="-128588">
              <a:buClr>
                <a:schemeClr val="accent3"/>
              </a:buClr>
              <a:defRPr sz="1100">
                <a:solidFill>
                  <a:schemeClr val="tx1">
                    <a:lumMod val="75000"/>
                  </a:schemeClr>
                </a:solidFill>
              </a:defRPr>
            </a:lvl4pPr>
            <a:lvl5pPr>
              <a:buClr>
                <a:schemeClr val="accent3"/>
              </a:buClr>
              <a:defRPr sz="1100">
                <a:solidFill>
                  <a:schemeClr val="tx1">
                    <a:lumMod val="75000"/>
                  </a:schemeClr>
                </a:solidFill>
              </a:defRPr>
            </a:lvl5pPr>
          </a:lstStyle>
          <a:p>
            <a:pPr lvl="0"/>
            <a:r>
              <a:rPr lang="en-US" dirty="0" smtClean="0"/>
              <a:t>Click to edit Master text styles</a:t>
            </a:r>
          </a:p>
        </p:txBody>
      </p:sp>
      <p:sp>
        <p:nvSpPr>
          <p:cNvPr id="13" name="Content Placeholder 13"/>
          <p:cNvSpPr>
            <a:spLocks noGrp="1"/>
          </p:cNvSpPr>
          <p:nvPr>
            <p:ph sz="quarter" idx="25"/>
          </p:nvPr>
        </p:nvSpPr>
        <p:spPr>
          <a:xfrm>
            <a:off x="4730514" y="3266803"/>
            <a:ext cx="1831086" cy="1285169"/>
          </a:xfrm>
        </p:spPr>
        <p:txBody>
          <a:bodyPr>
            <a:normAutofit/>
          </a:bodyPr>
          <a:lstStyle>
            <a:lvl1pPr marL="171450" indent="-171450">
              <a:buClrTx/>
              <a:buFont typeface="Wingdings" panose="05000000000000000000" pitchFamily="2" charset="2"/>
              <a:buChar char="§"/>
              <a:defRPr sz="1100">
                <a:solidFill>
                  <a:schemeClr val="tx1">
                    <a:lumMod val="75000"/>
                  </a:schemeClr>
                </a:solidFill>
              </a:defRPr>
            </a:lvl1pPr>
            <a:lvl2pPr marL="128588" indent="-128588">
              <a:buClr>
                <a:schemeClr val="accent2"/>
              </a:buClr>
              <a:buFont typeface="Arial" panose="020B0604020202020204" pitchFamily="34" charset="0"/>
              <a:buChar char="•"/>
              <a:defRPr sz="1100">
                <a:solidFill>
                  <a:schemeClr val="tx1">
                    <a:lumMod val="75000"/>
                  </a:schemeClr>
                </a:solidFill>
              </a:defRPr>
            </a:lvl2pPr>
            <a:lvl3pPr marL="257175" indent="-128588">
              <a:buClr>
                <a:schemeClr val="accent2"/>
              </a:buClr>
              <a:defRPr sz="1100">
                <a:solidFill>
                  <a:schemeClr val="tx1">
                    <a:lumMod val="75000"/>
                  </a:schemeClr>
                </a:solidFill>
              </a:defRPr>
            </a:lvl3pPr>
            <a:lvl4pPr marL="385763" indent="-128588">
              <a:buClr>
                <a:schemeClr val="accent2"/>
              </a:buClr>
              <a:defRPr sz="1100">
                <a:solidFill>
                  <a:schemeClr val="tx1">
                    <a:lumMod val="75000"/>
                  </a:schemeClr>
                </a:solidFill>
              </a:defRPr>
            </a:lvl4pPr>
            <a:lvl5pPr>
              <a:buClr>
                <a:schemeClr val="accent2"/>
              </a:buClr>
              <a:defRPr sz="1100">
                <a:solidFill>
                  <a:schemeClr val="tx1">
                    <a:lumMod val="75000"/>
                  </a:schemeClr>
                </a:solidFill>
              </a:defRPr>
            </a:lvl5pPr>
          </a:lstStyle>
          <a:p>
            <a:pPr lvl="0"/>
            <a:r>
              <a:rPr lang="en-US" dirty="0" smtClean="0"/>
              <a:t>Click to edit Master text styles</a:t>
            </a:r>
          </a:p>
        </p:txBody>
      </p:sp>
      <p:sp>
        <p:nvSpPr>
          <p:cNvPr id="14" name="Content Placeholder 13"/>
          <p:cNvSpPr>
            <a:spLocks noGrp="1"/>
          </p:cNvSpPr>
          <p:nvPr>
            <p:ph sz="quarter" idx="26"/>
          </p:nvPr>
        </p:nvSpPr>
        <p:spPr>
          <a:xfrm>
            <a:off x="6880914" y="3266803"/>
            <a:ext cx="1831086" cy="1285169"/>
          </a:xfrm>
        </p:spPr>
        <p:txBody>
          <a:bodyPr>
            <a:normAutofit/>
          </a:bodyPr>
          <a:lstStyle>
            <a:lvl1pPr marL="171450" indent="-171450">
              <a:buClrTx/>
              <a:buFont typeface="Wingdings" panose="05000000000000000000" pitchFamily="2" charset="2"/>
              <a:buChar char="§"/>
              <a:defRPr sz="1100">
                <a:solidFill>
                  <a:schemeClr val="tx1">
                    <a:lumMod val="75000"/>
                  </a:schemeClr>
                </a:solidFill>
              </a:defRPr>
            </a:lvl1pPr>
            <a:lvl2pPr marL="128588" indent="-128588">
              <a:buClr>
                <a:schemeClr val="bg2"/>
              </a:buClr>
              <a:buFont typeface="Arial" panose="020B0604020202020204" pitchFamily="34" charset="0"/>
              <a:buChar char="•"/>
              <a:defRPr sz="1100">
                <a:solidFill>
                  <a:schemeClr val="tx1">
                    <a:lumMod val="75000"/>
                  </a:schemeClr>
                </a:solidFill>
              </a:defRPr>
            </a:lvl2pPr>
            <a:lvl3pPr marL="257175" indent="-128588">
              <a:buClr>
                <a:schemeClr val="bg2"/>
              </a:buClr>
              <a:defRPr sz="1100">
                <a:solidFill>
                  <a:schemeClr val="tx1">
                    <a:lumMod val="75000"/>
                  </a:schemeClr>
                </a:solidFill>
              </a:defRPr>
            </a:lvl3pPr>
            <a:lvl4pPr marL="385763" indent="-128588">
              <a:buClr>
                <a:schemeClr val="bg2"/>
              </a:buClr>
              <a:defRPr sz="1100">
                <a:solidFill>
                  <a:schemeClr val="tx1">
                    <a:lumMod val="75000"/>
                  </a:schemeClr>
                </a:solidFill>
              </a:defRPr>
            </a:lvl4pPr>
            <a:lvl5pPr>
              <a:buClr>
                <a:schemeClr val="bg2"/>
              </a:buClr>
              <a:defRPr sz="1100">
                <a:solidFill>
                  <a:schemeClr val="tx1">
                    <a:lumMod val="75000"/>
                  </a:schemeClr>
                </a:solidFill>
              </a:defRPr>
            </a:lvl5pPr>
          </a:lstStyle>
          <a:p>
            <a:pPr lvl="0"/>
            <a:r>
              <a:rPr lang="en-US" dirty="0" smtClean="0"/>
              <a:t>Click to edit Master text styles</a:t>
            </a:r>
          </a:p>
        </p:txBody>
      </p:sp>
      <p:sp>
        <p:nvSpPr>
          <p:cNvPr id="15"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6" name="Text Placeholder 4"/>
          <p:cNvSpPr>
            <a:spLocks noGrp="1"/>
          </p:cNvSpPr>
          <p:nvPr>
            <p:ph type="body" sz="quarter" idx="27"/>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5016818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5541" y="1163477"/>
            <a:ext cx="2496313" cy="1983051"/>
          </a:xfrm>
          <a:solidFill>
            <a:schemeClr val="bg1">
              <a:lumMod val="95000"/>
            </a:schemeClr>
          </a:solidFill>
        </p:spPr>
        <p:txBody>
          <a:bodyPr vert="horz" lIns="0" tIns="0" rIns="0" bIns="0" rtlCol="0" anchor="ctr">
            <a:normAutofit/>
          </a:bodyPr>
          <a:lstStyle>
            <a:lvl1pPr>
              <a:defRPr lang="en-US" sz="1100" dirty="0"/>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3323845" y="1163477"/>
            <a:ext cx="2496313" cy="1983051"/>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5" name="Picture Placeholder 3"/>
          <p:cNvSpPr>
            <a:spLocks noGrp="1"/>
          </p:cNvSpPr>
          <p:nvPr>
            <p:ph type="pic" sz="quarter" idx="12"/>
          </p:nvPr>
        </p:nvSpPr>
        <p:spPr>
          <a:xfrm>
            <a:off x="6215687" y="1163477"/>
            <a:ext cx="2496313" cy="1983051"/>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6" name="Text Placeholder 7"/>
          <p:cNvSpPr>
            <a:spLocks noGrp="1"/>
          </p:cNvSpPr>
          <p:nvPr>
            <p:ph type="body" sz="quarter" idx="21"/>
          </p:nvPr>
        </p:nvSpPr>
        <p:spPr>
          <a:xfrm>
            <a:off x="435541" y="2823364"/>
            <a:ext cx="2496313" cy="323165"/>
          </a:xfrm>
          <a:solidFill>
            <a:srgbClr val="0065A4">
              <a:alpha val="80000"/>
            </a:srgbClr>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7" name="Text Placeholder 7"/>
          <p:cNvSpPr>
            <a:spLocks noGrp="1"/>
          </p:cNvSpPr>
          <p:nvPr>
            <p:ph type="body" sz="quarter" idx="22"/>
          </p:nvPr>
        </p:nvSpPr>
        <p:spPr>
          <a:xfrm>
            <a:off x="3323845" y="2823364"/>
            <a:ext cx="2496313" cy="323165"/>
          </a:xfrm>
          <a:solidFill>
            <a:srgbClr val="00B0F0">
              <a:alpha val="80000"/>
            </a:srgbClr>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8" name="Text Placeholder 7"/>
          <p:cNvSpPr>
            <a:spLocks noGrp="1"/>
          </p:cNvSpPr>
          <p:nvPr>
            <p:ph type="body" sz="quarter" idx="23"/>
          </p:nvPr>
        </p:nvSpPr>
        <p:spPr>
          <a:xfrm>
            <a:off x="6215687" y="2823364"/>
            <a:ext cx="2496313" cy="323165"/>
          </a:xfrm>
          <a:solidFill>
            <a:srgbClr val="8DB74A">
              <a:alpha val="80000"/>
            </a:srgbClr>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9" name="Content Placeholder 13"/>
          <p:cNvSpPr>
            <a:spLocks noGrp="1"/>
          </p:cNvSpPr>
          <p:nvPr>
            <p:ph sz="quarter" idx="18"/>
          </p:nvPr>
        </p:nvSpPr>
        <p:spPr>
          <a:xfrm>
            <a:off x="435541" y="3274955"/>
            <a:ext cx="2496313" cy="1313019"/>
          </a:xfrm>
        </p:spPr>
        <p:txBody>
          <a:bodyPr>
            <a:normAutofit/>
          </a:bodyPr>
          <a:lstStyle>
            <a:lvl1pPr marL="171450" indent="-171450">
              <a:buFont typeface="Wingdings" panose="05000000000000000000" pitchFamily="2" charset="2"/>
              <a:buChar char="§"/>
              <a:defRPr sz="1100"/>
            </a:lvl1pPr>
            <a:lvl2pPr marL="128588" indent="-128588">
              <a:buFont typeface="Arial" panose="020B0604020202020204" pitchFamily="34" charset="0"/>
              <a:buChar char="•"/>
              <a:defRPr sz="1100"/>
            </a:lvl2pPr>
            <a:lvl3pPr marL="257175" indent="-128588">
              <a:defRPr sz="1100"/>
            </a:lvl3pPr>
            <a:lvl4pPr marL="385763" indent="-128588">
              <a:defRPr sz="1100"/>
            </a:lvl4pPr>
            <a:lvl5pPr>
              <a:defRPr sz="1100"/>
            </a:lvl5pPr>
          </a:lstStyle>
          <a:p>
            <a:pPr lvl="0"/>
            <a:r>
              <a:rPr lang="en-US" dirty="0" smtClean="0"/>
              <a:t>Click to edit Master text styles</a:t>
            </a:r>
          </a:p>
        </p:txBody>
      </p:sp>
      <p:sp>
        <p:nvSpPr>
          <p:cNvPr id="10" name="Content Placeholder 13"/>
          <p:cNvSpPr>
            <a:spLocks noGrp="1"/>
          </p:cNvSpPr>
          <p:nvPr>
            <p:ph sz="quarter" idx="19"/>
          </p:nvPr>
        </p:nvSpPr>
        <p:spPr>
          <a:xfrm>
            <a:off x="3323845" y="3274955"/>
            <a:ext cx="2496313" cy="1313019"/>
          </a:xfrm>
        </p:spPr>
        <p:txBody>
          <a:bodyPr>
            <a:normAutofit/>
          </a:bodyPr>
          <a:lstStyle>
            <a:lvl1pPr marL="171450" indent="-171450">
              <a:buFont typeface="Wingdings" panose="05000000000000000000" pitchFamily="2" charset="2"/>
              <a:buChar char="§"/>
              <a:defRPr sz="1100"/>
            </a:lvl1pPr>
            <a:lvl2pPr marL="128588" indent="-128588">
              <a:buClr>
                <a:schemeClr val="accent4"/>
              </a:buClr>
              <a:buFont typeface="Arial" panose="020B0604020202020204" pitchFamily="34" charset="0"/>
              <a:buChar char="•"/>
              <a:defRPr sz="1100"/>
            </a:lvl2pPr>
            <a:lvl3pPr marL="257175" indent="-128588">
              <a:buClr>
                <a:schemeClr val="accent4"/>
              </a:buClr>
              <a:defRPr sz="1100"/>
            </a:lvl3pPr>
            <a:lvl4pPr marL="385763" indent="-128588">
              <a:buClr>
                <a:schemeClr val="accent4"/>
              </a:buClr>
              <a:defRPr sz="1100"/>
            </a:lvl4pPr>
            <a:lvl5pPr>
              <a:buClr>
                <a:schemeClr val="accent4"/>
              </a:buClr>
              <a:defRPr sz="1100"/>
            </a:lvl5pPr>
          </a:lstStyle>
          <a:p>
            <a:pPr lvl="0"/>
            <a:r>
              <a:rPr lang="en-US" dirty="0" smtClean="0"/>
              <a:t>Click to edit Master text styles</a:t>
            </a:r>
          </a:p>
        </p:txBody>
      </p:sp>
      <p:sp>
        <p:nvSpPr>
          <p:cNvPr id="11" name="Content Placeholder 13"/>
          <p:cNvSpPr>
            <a:spLocks noGrp="1"/>
          </p:cNvSpPr>
          <p:nvPr>
            <p:ph sz="quarter" idx="20"/>
          </p:nvPr>
        </p:nvSpPr>
        <p:spPr>
          <a:xfrm>
            <a:off x="6215687" y="3274955"/>
            <a:ext cx="2496313" cy="1313019"/>
          </a:xfrm>
        </p:spPr>
        <p:txBody>
          <a:bodyPr>
            <a:normAutofit/>
          </a:bodyPr>
          <a:lstStyle>
            <a:lvl1pPr marL="171450" indent="-171450">
              <a:buFont typeface="Wingdings" panose="05000000000000000000" pitchFamily="2" charset="2"/>
              <a:buChar char="§"/>
              <a:defRPr sz="1100"/>
            </a:lvl1pPr>
            <a:lvl2pPr marL="128588" indent="-128588">
              <a:buClr>
                <a:schemeClr val="accent3"/>
              </a:buClr>
              <a:buFont typeface="Arial" panose="020B0604020202020204" pitchFamily="34" charset="0"/>
              <a:buChar char="•"/>
              <a:defRPr sz="1100"/>
            </a:lvl2pPr>
            <a:lvl3pPr marL="257175" indent="-128588">
              <a:buClr>
                <a:schemeClr val="accent3"/>
              </a:buClr>
              <a:defRPr sz="1100"/>
            </a:lvl3pPr>
            <a:lvl4pPr marL="385763" indent="-128588">
              <a:buClr>
                <a:schemeClr val="accent3"/>
              </a:buClr>
              <a:defRPr sz="1100"/>
            </a:lvl4pPr>
            <a:lvl5pPr>
              <a:buClr>
                <a:schemeClr val="accent3"/>
              </a:buClr>
              <a:defRPr sz="1100"/>
            </a:lvl5pPr>
          </a:lstStyle>
          <a:p>
            <a:pPr lvl="0"/>
            <a:r>
              <a:rPr lang="en-US" dirty="0" smtClean="0"/>
              <a:t>Click to edit Master text styles</a:t>
            </a:r>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3" name="Text Placeholder 4"/>
          <p:cNvSpPr>
            <a:spLocks noGrp="1"/>
          </p:cNvSpPr>
          <p:nvPr>
            <p:ph type="body" sz="quarter" idx="27"/>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246999482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5541" y="895350"/>
            <a:ext cx="2496313" cy="1983051"/>
          </a:xfrm>
          <a:solidFill>
            <a:schemeClr val="bg1">
              <a:lumMod val="95000"/>
            </a:schemeClr>
          </a:solidFill>
        </p:spPr>
        <p:txBody>
          <a:bodyPr vert="horz" lIns="0" tIns="0" rIns="0" bIns="0" rtlCol="0" anchor="ctr">
            <a:normAutofit/>
          </a:bodyPr>
          <a:lstStyle>
            <a:lvl1pPr>
              <a:defRPr lang="en-US" sz="1100" dirty="0"/>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3323845" y="895350"/>
            <a:ext cx="2496313" cy="1983051"/>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5" name="Picture Placeholder 3"/>
          <p:cNvSpPr>
            <a:spLocks noGrp="1"/>
          </p:cNvSpPr>
          <p:nvPr>
            <p:ph type="pic" sz="quarter" idx="12"/>
          </p:nvPr>
        </p:nvSpPr>
        <p:spPr>
          <a:xfrm>
            <a:off x="6215687" y="895350"/>
            <a:ext cx="2496313" cy="1983051"/>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6" name="Text Placeholder 7"/>
          <p:cNvSpPr>
            <a:spLocks noGrp="1"/>
          </p:cNvSpPr>
          <p:nvPr>
            <p:ph type="body" sz="quarter" idx="21"/>
          </p:nvPr>
        </p:nvSpPr>
        <p:spPr>
          <a:xfrm>
            <a:off x="435541" y="2555238"/>
            <a:ext cx="2496313" cy="323165"/>
          </a:xfrm>
          <a:solidFill>
            <a:srgbClr val="0065A4">
              <a:alpha val="80000"/>
            </a:srgbClr>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7" name="Text Placeholder 7"/>
          <p:cNvSpPr>
            <a:spLocks noGrp="1"/>
          </p:cNvSpPr>
          <p:nvPr>
            <p:ph type="body" sz="quarter" idx="22"/>
          </p:nvPr>
        </p:nvSpPr>
        <p:spPr>
          <a:xfrm>
            <a:off x="3323845" y="2555238"/>
            <a:ext cx="2496313" cy="323165"/>
          </a:xfrm>
          <a:solidFill>
            <a:srgbClr val="00B0F0">
              <a:alpha val="80000"/>
            </a:srgbClr>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8" name="Text Placeholder 7"/>
          <p:cNvSpPr>
            <a:spLocks noGrp="1"/>
          </p:cNvSpPr>
          <p:nvPr>
            <p:ph type="body" sz="quarter" idx="23"/>
          </p:nvPr>
        </p:nvSpPr>
        <p:spPr>
          <a:xfrm>
            <a:off x="6215687" y="2555238"/>
            <a:ext cx="2496313" cy="323165"/>
          </a:xfrm>
          <a:solidFill>
            <a:srgbClr val="8DB74A">
              <a:alpha val="80000"/>
            </a:srgbClr>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2558698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1541" y="1189310"/>
            <a:ext cx="8280921"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1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372201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2000" y="1167595"/>
            <a:ext cx="4067993"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4644012" y="1167595"/>
            <a:ext cx="4067991"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5" name="Text Placeholder 7"/>
          <p:cNvSpPr>
            <a:spLocks noGrp="1"/>
          </p:cNvSpPr>
          <p:nvPr>
            <p:ph type="body" sz="quarter" idx="21"/>
          </p:nvPr>
        </p:nvSpPr>
        <p:spPr>
          <a:xfrm>
            <a:off x="432077" y="2827482"/>
            <a:ext cx="4066772" cy="323165"/>
          </a:xfrm>
          <a:solidFill>
            <a:srgbClr val="0065A4">
              <a:alpha val="80000"/>
            </a:srgbClr>
          </a:solidFill>
        </p:spPr>
        <p:txBody>
          <a:bodyPr wrap="square"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1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6" name="Text Placeholder 7"/>
          <p:cNvSpPr>
            <a:spLocks noGrp="1"/>
          </p:cNvSpPr>
          <p:nvPr>
            <p:ph type="body" sz="quarter" idx="22"/>
          </p:nvPr>
        </p:nvSpPr>
        <p:spPr>
          <a:xfrm>
            <a:off x="4645152" y="2827482"/>
            <a:ext cx="4066770" cy="323165"/>
          </a:xfrm>
          <a:solidFill>
            <a:srgbClr val="00B0F0">
              <a:alpha val="80000"/>
            </a:srgbClr>
          </a:solidFill>
        </p:spPr>
        <p:txBody>
          <a:bodyPr wrap="square"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1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7" name="Content Placeholder 13"/>
          <p:cNvSpPr>
            <a:spLocks noGrp="1"/>
          </p:cNvSpPr>
          <p:nvPr>
            <p:ph sz="quarter" idx="18"/>
          </p:nvPr>
        </p:nvSpPr>
        <p:spPr>
          <a:xfrm>
            <a:off x="432077" y="3279073"/>
            <a:ext cx="4066772" cy="1277300"/>
          </a:xfrm>
        </p:spPr>
        <p:txBody>
          <a:bodyPr>
            <a:normAutofit/>
          </a:bodyPr>
          <a:lstStyle>
            <a:lvl1pPr marL="171450" indent="-171450">
              <a:buFont typeface="Wingdings" panose="05000000000000000000" pitchFamily="2" charset="2"/>
              <a:buChar char="§"/>
              <a:defRPr sz="1100">
                <a:solidFill>
                  <a:schemeClr val="tx1">
                    <a:lumMod val="75000"/>
                  </a:schemeClr>
                </a:solidFill>
              </a:defRPr>
            </a:lvl1pPr>
            <a:lvl2pPr marL="128588" indent="-128588">
              <a:buFont typeface="Arial" panose="020B0604020202020204" pitchFamily="34" charset="0"/>
              <a:buChar char="•"/>
              <a:defRPr sz="1100">
                <a:solidFill>
                  <a:schemeClr val="tx1">
                    <a:lumMod val="75000"/>
                  </a:schemeClr>
                </a:solidFill>
              </a:defRPr>
            </a:lvl2pPr>
            <a:lvl3pPr marL="257175" indent="-128588">
              <a:defRPr sz="1100">
                <a:solidFill>
                  <a:schemeClr val="tx1">
                    <a:lumMod val="75000"/>
                  </a:schemeClr>
                </a:solidFill>
              </a:defRPr>
            </a:lvl3pPr>
            <a:lvl4pPr marL="385763" indent="-128588">
              <a:defRPr sz="1100">
                <a:solidFill>
                  <a:schemeClr val="tx1">
                    <a:lumMod val="75000"/>
                  </a:schemeClr>
                </a:solidFill>
              </a:defRPr>
            </a:lvl4pPr>
            <a:lvl5pPr>
              <a:defRPr sz="1100">
                <a:solidFill>
                  <a:schemeClr val="tx1">
                    <a:lumMod val="75000"/>
                  </a:schemeClr>
                </a:solidFill>
              </a:defRPr>
            </a:lvl5pPr>
          </a:lstStyle>
          <a:p>
            <a:pPr lvl="0"/>
            <a:r>
              <a:rPr lang="en-US" dirty="0" smtClean="0"/>
              <a:t>Click to edit Master text styles</a:t>
            </a:r>
          </a:p>
        </p:txBody>
      </p:sp>
      <p:sp>
        <p:nvSpPr>
          <p:cNvPr id="8" name="Content Placeholder 13"/>
          <p:cNvSpPr>
            <a:spLocks noGrp="1"/>
          </p:cNvSpPr>
          <p:nvPr>
            <p:ph sz="quarter" idx="19"/>
          </p:nvPr>
        </p:nvSpPr>
        <p:spPr>
          <a:xfrm>
            <a:off x="4645154" y="3279073"/>
            <a:ext cx="4066772" cy="1277300"/>
          </a:xfrm>
        </p:spPr>
        <p:txBody>
          <a:bodyPr>
            <a:normAutofit/>
          </a:bodyPr>
          <a:lstStyle>
            <a:lvl1pPr marL="171450" indent="-171450">
              <a:buFont typeface="Wingdings" panose="05000000000000000000" pitchFamily="2" charset="2"/>
              <a:buChar char="§"/>
              <a:defRPr sz="1100">
                <a:solidFill>
                  <a:schemeClr val="tx1">
                    <a:lumMod val="75000"/>
                  </a:schemeClr>
                </a:solidFill>
              </a:defRPr>
            </a:lvl1pPr>
            <a:lvl2pPr marL="128588" indent="-128588">
              <a:buClr>
                <a:schemeClr val="accent4"/>
              </a:buClr>
              <a:buFont typeface="Arial" panose="020B0604020202020204" pitchFamily="34" charset="0"/>
              <a:buChar char="•"/>
              <a:defRPr sz="1100">
                <a:solidFill>
                  <a:schemeClr val="tx1">
                    <a:lumMod val="75000"/>
                  </a:schemeClr>
                </a:solidFill>
              </a:defRPr>
            </a:lvl2pPr>
            <a:lvl3pPr marL="257175" indent="-128588">
              <a:buClr>
                <a:schemeClr val="accent4"/>
              </a:buClr>
              <a:defRPr sz="1100">
                <a:solidFill>
                  <a:schemeClr val="tx1">
                    <a:lumMod val="75000"/>
                  </a:schemeClr>
                </a:solidFill>
              </a:defRPr>
            </a:lvl3pPr>
            <a:lvl4pPr marL="385763" indent="-128588">
              <a:buClr>
                <a:schemeClr val="accent4"/>
              </a:buClr>
              <a:defRPr sz="1100">
                <a:solidFill>
                  <a:schemeClr val="tx1">
                    <a:lumMod val="75000"/>
                  </a:schemeClr>
                </a:solidFill>
              </a:defRPr>
            </a:lvl4pPr>
            <a:lvl5pPr>
              <a:buClr>
                <a:schemeClr val="accent4"/>
              </a:buClr>
              <a:defRPr sz="1100">
                <a:solidFill>
                  <a:schemeClr val="tx1">
                    <a:lumMod val="75000"/>
                  </a:schemeClr>
                </a:solidFill>
              </a:defRPr>
            </a:lvl5pPr>
          </a:lstStyle>
          <a:p>
            <a:pPr lvl="0"/>
            <a:r>
              <a:rPr lang="en-US" dirty="0" smtClean="0"/>
              <a:t>Click to edit Master text styles</a:t>
            </a:r>
          </a:p>
        </p:txBody>
      </p:sp>
      <p:sp>
        <p:nvSpPr>
          <p:cNvPr id="9"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0" name="Text Placeholder 4"/>
          <p:cNvSpPr>
            <a:spLocks noGrp="1"/>
          </p:cNvSpPr>
          <p:nvPr>
            <p:ph type="body" sz="quarter" idx="27"/>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83846410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50" name="Picture Placeholder 3"/>
          <p:cNvSpPr>
            <a:spLocks noGrp="1"/>
          </p:cNvSpPr>
          <p:nvPr>
            <p:ph type="pic" sz="quarter" idx="10"/>
          </p:nvPr>
        </p:nvSpPr>
        <p:spPr>
          <a:xfrm>
            <a:off x="431542" y="13043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1" name="Content Placeholder 13"/>
          <p:cNvSpPr>
            <a:spLocks noGrp="1"/>
          </p:cNvSpPr>
          <p:nvPr>
            <p:ph sz="quarter" idx="18"/>
          </p:nvPr>
        </p:nvSpPr>
        <p:spPr>
          <a:xfrm>
            <a:off x="1228439" y="1304378"/>
            <a:ext cx="1034421" cy="733806"/>
          </a:xfrm>
        </p:spPr>
        <p:txBody>
          <a:bodyPr>
            <a:normAutofit/>
          </a:bodyPr>
          <a:lstStyle>
            <a:lvl1pPr marL="0" indent="0">
              <a:lnSpc>
                <a:spcPct val="100000"/>
              </a:lnSpc>
              <a:buNone/>
              <a:defRPr lang="en-US" sz="1100" kern="800" spc="-10" dirty="0">
                <a:solidFill>
                  <a:schemeClr val="tx1">
                    <a:lumMod val="75000"/>
                  </a:schemeClr>
                </a:solidFill>
                <a:latin typeface="+mn-lt"/>
                <a:ea typeface="+mn-ea"/>
                <a:cs typeface="+mn-cs"/>
              </a:defRPr>
            </a:lvl1pPr>
            <a:lvl2pPr marL="0" indent="0">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2" name="Picture Placeholder 3"/>
          <p:cNvSpPr>
            <a:spLocks noGrp="1"/>
          </p:cNvSpPr>
          <p:nvPr>
            <p:ph type="pic" sz="quarter" idx="19"/>
          </p:nvPr>
        </p:nvSpPr>
        <p:spPr>
          <a:xfrm>
            <a:off x="2612785" y="13043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3" name="Content Placeholder 13"/>
          <p:cNvSpPr>
            <a:spLocks noGrp="1"/>
          </p:cNvSpPr>
          <p:nvPr>
            <p:ph sz="quarter" idx="20"/>
          </p:nvPr>
        </p:nvSpPr>
        <p:spPr>
          <a:xfrm>
            <a:off x="3409680" y="1304378"/>
            <a:ext cx="1034421" cy="733806"/>
          </a:xfrm>
        </p:spPr>
        <p:txBody>
          <a:bodyPr>
            <a:normAutofit/>
          </a:bodyPr>
          <a:lstStyle>
            <a:lvl1pPr marL="0" indent="0" algn="l" defTabSz="914378" rtl="0" eaLnBrk="1" latinLnBrk="0" hangingPunct="1">
              <a:lnSpc>
                <a:spcPct val="100000"/>
              </a:lnSpc>
              <a:buNone/>
              <a:defRPr lang="en-US" sz="1100" kern="800" spc="-10" dirty="0" smtClean="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smtClean="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4" name="Picture Placeholder 3"/>
          <p:cNvSpPr>
            <a:spLocks noGrp="1"/>
          </p:cNvSpPr>
          <p:nvPr>
            <p:ph type="pic" sz="quarter" idx="21"/>
          </p:nvPr>
        </p:nvSpPr>
        <p:spPr>
          <a:xfrm>
            <a:off x="4794028" y="13043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5" name="Content Placeholder 13"/>
          <p:cNvSpPr>
            <a:spLocks noGrp="1"/>
          </p:cNvSpPr>
          <p:nvPr>
            <p:ph sz="quarter" idx="22"/>
          </p:nvPr>
        </p:nvSpPr>
        <p:spPr>
          <a:xfrm>
            <a:off x="5590923" y="1304378"/>
            <a:ext cx="1034421" cy="733806"/>
          </a:xfrm>
        </p:spPr>
        <p:txBody>
          <a:bodyPr>
            <a:normAutofit/>
          </a:bodyPr>
          <a:lstStyle>
            <a:lvl1pPr marL="0" indent="0" algn="l" defTabSz="914378" rtl="0" eaLnBrk="1" latinLnBrk="0" hangingPunct="1">
              <a:lnSpc>
                <a:spcPct val="100000"/>
              </a:lnSpc>
              <a:buNone/>
              <a:defRPr lang="en-US" sz="1100" kern="800" spc="-10" dirty="0" smtClean="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smtClean="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6" name="Picture Placeholder 3"/>
          <p:cNvSpPr>
            <a:spLocks noGrp="1"/>
          </p:cNvSpPr>
          <p:nvPr>
            <p:ph type="pic" sz="quarter" idx="23"/>
          </p:nvPr>
        </p:nvSpPr>
        <p:spPr>
          <a:xfrm>
            <a:off x="6975268" y="13043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7" name="Content Placeholder 13"/>
          <p:cNvSpPr>
            <a:spLocks noGrp="1"/>
          </p:cNvSpPr>
          <p:nvPr>
            <p:ph sz="quarter" idx="24"/>
          </p:nvPr>
        </p:nvSpPr>
        <p:spPr>
          <a:xfrm>
            <a:off x="7772164" y="1304378"/>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8" name="Picture Placeholder 3"/>
          <p:cNvSpPr>
            <a:spLocks noGrp="1"/>
          </p:cNvSpPr>
          <p:nvPr>
            <p:ph type="pic" sz="quarter" idx="25"/>
          </p:nvPr>
        </p:nvSpPr>
        <p:spPr>
          <a:xfrm>
            <a:off x="431542" y="243969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9" name="Content Placeholder 13"/>
          <p:cNvSpPr>
            <a:spLocks noGrp="1"/>
          </p:cNvSpPr>
          <p:nvPr>
            <p:ph sz="quarter" idx="26"/>
          </p:nvPr>
        </p:nvSpPr>
        <p:spPr>
          <a:xfrm>
            <a:off x="1228439" y="2439696"/>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0" name="Picture Placeholder 3"/>
          <p:cNvSpPr>
            <a:spLocks noGrp="1"/>
          </p:cNvSpPr>
          <p:nvPr>
            <p:ph type="pic" sz="quarter" idx="27"/>
          </p:nvPr>
        </p:nvSpPr>
        <p:spPr>
          <a:xfrm>
            <a:off x="2612785" y="243969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1" name="Content Placeholder 13"/>
          <p:cNvSpPr>
            <a:spLocks noGrp="1"/>
          </p:cNvSpPr>
          <p:nvPr>
            <p:ph sz="quarter" idx="28"/>
          </p:nvPr>
        </p:nvSpPr>
        <p:spPr>
          <a:xfrm>
            <a:off x="3409680" y="2439696"/>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2" name="Picture Placeholder 3"/>
          <p:cNvSpPr>
            <a:spLocks noGrp="1"/>
          </p:cNvSpPr>
          <p:nvPr>
            <p:ph type="pic" sz="quarter" idx="29"/>
          </p:nvPr>
        </p:nvSpPr>
        <p:spPr>
          <a:xfrm>
            <a:off x="4794028" y="243969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3" name="Content Placeholder 13"/>
          <p:cNvSpPr>
            <a:spLocks noGrp="1"/>
          </p:cNvSpPr>
          <p:nvPr>
            <p:ph sz="quarter" idx="30"/>
          </p:nvPr>
        </p:nvSpPr>
        <p:spPr>
          <a:xfrm>
            <a:off x="5590923" y="2439696"/>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4" name="Picture Placeholder 3"/>
          <p:cNvSpPr>
            <a:spLocks noGrp="1"/>
          </p:cNvSpPr>
          <p:nvPr>
            <p:ph type="pic" sz="quarter" idx="31"/>
          </p:nvPr>
        </p:nvSpPr>
        <p:spPr>
          <a:xfrm>
            <a:off x="6975268" y="243969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5" name="Content Placeholder 13"/>
          <p:cNvSpPr>
            <a:spLocks noGrp="1"/>
          </p:cNvSpPr>
          <p:nvPr>
            <p:ph sz="quarter" idx="32"/>
          </p:nvPr>
        </p:nvSpPr>
        <p:spPr>
          <a:xfrm>
            <a:off x="7772164" y="2439696"/>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6" name="Picture Placeholder 3"/>
          <p:cNvSpPr>
            <a:spLocks noGrp="1"/>
          </p:cNvSpPr>
          <p:nvPr>
            <p:ph type="pic" sz="quarter" idx="33"/>
          </p:nvPr>
        </p:nvSpPr>
        <p:spPr>
          <a:xfrm>
            <a:off x="431542" y="3575015"/>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7" name="Content Placeholder 13"/>
          <p:cNvSpPr>
            <a:spLocks noGrp="1"/>
          </p:cNvSpPr>
          <p:nvPr>
            <p:ph sz="quarter" idx="34"/>
          </p:nvPr>
        </p:nvSpPr>
        <p:spPr>
          <a:xfrm>
            <a:off x="1228439" y="3575014"/>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8" name="Picture Placeholder 3"/>
          <p:cNvSpPr>
            <a:spLocks noGrp="1"/>
          </p:cNvSpPr>
          <p:nvPr>
            <p:ph type="pic" sz="quarter" idx="35"/>
          </p:nvPr>
        </p:nvSpPr>
        <p:spPr>
          <a:xfrm>
            <a:off x="2612785" y="3575015"/>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9" name="Content Placeholder 13"/>
          <p:cNvSpPr>
            <a:spLocks noGrp="1"/>
          </p:cNvSpPr>
          <p:nvPr>
            <p:ph sz="quarter" idx="36"/>
          </p:nvPr>
        </p:nvSpPr>
        <p:spPr>
          <a:xfrm>
            <a:off x="3409680" y="3575014"/>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70" name="Picture Placeholder 3"/>
          <p:cNvSpPr>
            <a:spLocks noGrp="1"/>
          </p:cNvSpPr>
          <p:nvPr>
            <p:ph type="pic" sz="quarter" idx="37"/>
          </p:nvPr>
        </p:nvSpPr>
        <p:spPr>
          <a:xfrm>
            <a:off x="4794028" y="3575015"/>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71" name="Content Placeholder 13"/>
          <p:cNvSpPr>
            <a:spLocks noGrp="1"/>
          </p:cNvSpPr>
          <p:nvPr>
            <p:ph sz="quarter" idx="38"/>
          </p:nvPr>
        </p:nvSpPr>
        <p:spPr>
          <a:xfrm>
            <a:off x="5590923" y="3575014"/>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72" name="Picture Placeholder 3"/>
          <p:cNvSpPr>
            <a:spLocks noGrp="1"/>
          </p:cNvSpPr>
          <p:nvPr>
            <p:ph type="pic" sz="quarter" idx="39"/>
          </p:nvPr>
        </p:nvSpPr>
        <p:spPr>
          <a:xfrm>
            <a:off x="6975268" y="3575015"/>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73" name="Content Placeholder 13"/>
          <p:cNvSpPr>
            <a:spLocks noGrp="1"/>
          </p:cNvSpPr>
          <p:nvPr>
            <p:ph sz="quarter" idx="40"/>
          </p:nvPr>
        </p:nvSpPr>
        <p:spPr>
          <a:xfrm>
            <a:off x="7772164" y="3575014"/>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8"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30" name="Text Placeholder 4"/>
          <p:cNvSpPr>
            <a:spLocks noGrp="1"/>
          </p:cNvSpPr>
          <p:nvPr>
            <p:ph type="body" sz="quarter" idx="41"/>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406254353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2" name="Picture Placeholder 3"/>
          <p:cNvSpPr>
            <a:spLocks noGrp="1"/>
          </p:cNvSpPr>
          <p:nvPr>
            <p:ph type="pic" sz="quarter" idx="10"/>
          </p:nvPr>
        </p:nvSpPr>
        <p:spPr>
          <a:xfrm>
            <a:off x="431542" y="1304870"/>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23" name="Content Placeholder 13"/>
          <p:cNvSpPr>
            <a:spLocks noGrp="1"/>
          </p:cNvSpPr>
          <p:nvPr>
            <p:ph sz="quarter" idx="18"/>
          </p:nvPr>
        </p:nvSpPr>
        <p:spPr>
          <a:xfrm>
            <a:off x="1228438" y="1304870"/>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4" name="Picture Placeholder 3"/>
          <p:cNvSpPr>
            <a:spLocks noGrp="1"/>
          </p:cNvSpPr>
          <p:nvPr>
            <p:ph type="pic" sz="quarter" idx="19"/>
          </p:nvPr>
        </p:nvSpPr>
        <p:spPr>
          <a:xfrm>
            <a:off x="3270246" y="1304870"/>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25" name="Content Placeholder 13"/>
          <p:cNvSpPr>
            <a:spLocks noGrp="1"/>
          </p:cNvSpPr>
          <p:nvPr>
            <p:ph sz="quarter" idx="20"/>
          </p:nvPr>
        </p:nvSpPr>
        <p:spPr>
          <a:xfrm>
            <a:off x="4069976" y="1304870"/>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6" name="Picture Placeholder 3"/>
          <p:cNvSpPr>
            <a:spLocks noGrp="1"/>
          </p:cNvSpPr>
          <p:nvPr>
            <p:ph type="pic" sz="quarter" idx="21"/>
          </p:nvPr>
        </p:nvSpPr>
        <p:spPr>
          <a:xfrm>
            <a:off x="6108948" y="1304870"/>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1" name="Content Placeholder 13"/>
          <p:cNvSpPr>
            <a:spLocks noGrp="1"/>
          </p:cNvSpPr>
          <p:nvPr>
            <p:ph sz="quarter" idx="22"/>
          </p:nvPr>
        </p:nvSpPr>
        <p:spPr>
          <a:xfrm>
            <a:off x="6911512" y="1304870"/>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2" name="Picture Placeholder 3"/>
          <p:cNvSpPr>
            <a:spLocks noGrp="1"/>
          </p:cNvSpPr>
          <p:nvPr>
            <p:ph type="pic" sz="quarter" idx="25"/>
          </p:nvPr>
        </p:nvSpPr>
        <p:spPr>
          <a:xfrm>
            <a:off x="431542" y="2440189"/>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9" name="Content Placeholder 13"/>
          <p:cNvSpPr>
            <a:spLocks noGrp="1"/>
          </p:cNvSpPr>
          <p:nvPr>
            <p:ph sz="quarter" idx="26"/>
          </p:nvPr>
        </p:nvSpPr>
        <p:spPr>
          <a:xfrm>
            <a:off x="1228438" y="2440188"/>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40" name="Picture Placeholder 3"/>
          <p:cNvSpPr>
            <a:spLocks noGrp="1"/>
          </p:cNvSpPr>
          <p:nvPr>
            <p:ph type="pic" sz="quarter" idx="27"/>
          </p:nvPr>
        </p:nvSpPr>
        <p:spPr>
          <a:xfrm>
            <a:off x="3270246" y="2440189"/>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47" name="Content Placeholder 13"/>
          <p:cNvSpPr>
            <a:spLocks noGrp="1"/>
          </p:cNvSpPr>
          <p:nvPr>
            <p:ph sz="quarter" idx="28"/>
          </p:nvPr>
        </p:nvSpPr>
        <p:spPr>
          <a:xfrm>
            <a:off x="4069976" y="2440188"/>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48" name="Picture Placeholder 3"/>
          <p:cNvSpPr>
            <a:spLocks noGrp="1"/>
          </p:cNvSpPr>
          <p:nvPr>
            <p:ph type="pic" sz="quarter" idx="29"/>
          </p:nvPr>
        </p:nvSpPr>
        <p:spPr>
          <a:xfrm>
            <a:off x="6108948" y="244018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0" name="Content Placeholder 13"/>
          <p:cNvSpPr>
            <a:spLocks noGrp="1"/>
          </p:cNvSpPr>
          <p:nvPr>
            <p:ph sz="quarter" idx="30"/>
          </p:nvPr>
        </p:nvSpPr>
        <p:spPr>
          <a:xfrm>
            <a:off x="6911512" y="2440188"/>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1" name="Picture Placeholder 3"/>
          <p:cNvSpPr>
            <a:spLocks noGrp="1"/>
          </p:cNvSpPr>
          <p:nvPr>
            <p:ph type="pic" sz="quarter" idx="33"/>
          </p:nvPr>
        </p:nvSpPr>
        <p:spPr>
          <a:xfrm>
            <a:off x="431542" y="357550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2" name="Content Placeholder 13"/>
          <p:cNvSpPr>
            <a:spLocks noGrp="1"/>
          </p:cNvSpPr>
          <p:nvPr>
            <p:ph sz="quarter" idx="34"/>
          </p:nvPr>
        </p:nvSpPr>
        <p:spPr>
          <a:xfrm>
            <a:off x="1228438" y="3575506"/>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3" name="Picture Placeholder 3"/>
          <p:cNvSpPr>
            <a:spLocks noGrp="1"/>
          </p:cNvSpPr>
          <p:nvPr>
            <p:ph type="pic" sz="quarter" idx="35"/>
          </p:nvPr>
        </p:nvSpPr>
        <p:spPr>
          <a:xfrm>
            <a:off x="3270246" y="357550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4" name="Content Placeholder 13"/>
          <p:cNvSpPr>
            <a:spLocks noGrp="1"/>
          </p:cNvSpPr>
          <p:nvPr>
            <p:ph sz="quarter" idx="36"/>
          </p:nvPr>
        </p:nvSpPr>
        <p:spPr>
          <a:xfrm>
            <a:off x="4069976" y="3575506"/>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5" name="Picture Placeholder 3"/>
          <p:cNvSpPr>
            <a:spLocks noGrp="1"/>
          </p:cNvSpPr>
          <p:nvPr>
            <p:ph type="pic" sz="quarter" idx="37"/>
          </p:nvPr>
        </p:nvSpPr>
        <p:spPr>
          <a:xfrm>
            <a:off x="6108948" y="3575506"/>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6" name="Content Placeholder 13"/>
          <p:cNvSpPr>
            <a:spLocks noGrp="1"/>
          </p:cNvSpPr>
          <p:nvPr>
            <p:ph sz="quarter" idx="38"/>
          </p:nvPr>
        </p:nvSpPr>
        <p:spPr>
          <a:xfrm>
            <a:off x="6911512" y="3575506"/>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9" name="Text Placeholder 4"/>
          <p:cNvSpPr>
            <a:spLocks noGrp="1"/>
          </p:cNvSpPr>
          <p:nvPr>
            <p:ph type="body" sz="quarter" idx="39"/>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7113277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1542" y="130218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14" name="Content Placeholder 13"/>
          <p:cNvSpPr>
            <a:spLocks noGrp="1"/>
          </p:cNvSpPr>
          <p:nvPr>
            <p:ph sz="quarter" idx="18"/>
          </p:nvPr>
        </p:nvSpPr>
        <p:spPr>
          <a:xfrm>
            <a:off x="1228438" y="1302188"/>
            <a:ext cx="1735806" cy="1456681"/>
          </a:xfrm>
        </p:spPr>
        <p:txBody>
          <a:bodyPr>
            <a:normAutofit/>
          </a:bodyPr>
          <a:lstStyle>
            <a:lvl1pPr marL="0" indent="0">
              <a:lnSpc>
                <a:spcPct val="100000"/>
              </a:lnSpc>
              <a:buNone/>
              <a:defRPr lang="en-US" sz="1100" kern="800" spc="-10" dirty="0">
                <a:solidFill>
                  <a:schemeClr val="tx1">
                    <a:lumMod val="75000"/>
                  </a:schemeClr>
                </a:solidFill>
                <a:latin typeface="+mn-lt"/>
                <a:ea typeface="+mn-ea"/>
                <a:cs typeface="+mn-cs"/>
              </a:defRPr>
            </a:lvl1pPr>
            <a:lvl2pPr marL="0" indent="0">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7" name="Picture Placeholder 3"/>
          <p:cNvSpPr>
            <a:spLocks noGrp="1"/>
          </p:cNvSpPr>
          <p:nvPr>
            <p:ph type="pic" sz="quarter" idx="19"/>
          </p:nvPr>
        </p:nvSpPr>
        <p:spPr>
          <a:xfrm>
            <a:off x="3270246" y="130218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28" name="Content Placeholder 13"/>
          <p:cNvSpPr>
            <a:spLocks noGrp="1"/>
          </p:cNvSpPr>
          <p:nvPr>
            <p:ph sz="quarter" idx="20"/>
          </p:nvPr>
        </p:nvSpPr>
        <p:spPr>
          <a:xfrm>
            <a:off x="4069976" y="1302188"/>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9" name="Picture Placeholder 3"/>
          <p:cNvSpPr>
            <a:spLocks noGrp="1"/>
          </p:cNvSpPr>
          <p:nvPr>
            <p:ph type="pic" sz="quarter" idx="21"/>
          </p:nvPr>
        </p:nvSpPr>
        <p:spPr>
          <a:xfrm>
            <a:off x="6108948" y="130218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0" name="Content Placeholder 13"/>
          <p:cNvSpPr>
            <a:spLocks noGrp="1"/>
          </p:cNvSpPr>
          <p:nvPr>
            <p:ph sz="quarter" idx="22"/>
          </p:nvPr>
        </p:nvSpPr>
        <p:spPr>
          <a:xfrm>
            <a:off x="6911512" y="1302188"/>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3" name="Picture Placeholder 3"/>
          <p:cNvSpPr>
            <a:spLocks noGrp="1"/>
          </p:cNvSpPr>
          <p:nvPr>
            <p:ph type="pic" sz="quarter" idx="25"/>
          </p:nvPr>
        </p:nvSpPr>
        <p:spPr>
          <a:xfrm>
            <a:off x="431542" y="29872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4" name="Content Placeholder 13"/>
          <p:cNvSpPr>
            <a:spLocks noGrp="1"/>
          </p:cNvSpPr>
          <p:nvPr>
            <p:ph sz="quarter" idx="26"/>
          </p:nvPr>
        </p:nvSpPr>
        <p:spPr>
          <a:xfrm>
            <a:off x="1228438" y="2987279"/>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5" name="Picture Placeholder 3"/>
          <p:cNvSpPr>
            <a:spLocks noGrp="1"/>
          </p:cNvSpPr>
          <p:nvPr>
            <p:ph type="pic" sz="quarter" idx="27"/>
          </p:nvPr>
        </p:nvSpPr>
        <p:spPr>
          <a:xfrm>
            <a:off x="3270246" y="29872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6" name="Content Placeholder 13"/>
          <p:cNvSpPr>
            <a:spLocks noGrp="1"/>
          </p:cNvSpPr>
          <p:nvPr>
            <p:ph sz="quarter" idx="28"/>
          </p:nvPr>
        </p:nvSpPr>
        <p:spPr>
          <a:xfrm>
            <a:off x="4069976" y="2987279"/>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7" name="Picture Placeholder 3"/>
          <p:cNvSpPr>
            <a:spLocks noGrp="1"/>
          </p:cNvSpPr>
          <p:nvPr>
            <p:ph type="pic" sz="quarter" idx="29"/>
          </p:nvPr>
        </p:nvSpPr>
        <p:spPr>
          <a:xfrm>
            <a:off x="6108948" y="298727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8" name="Content Placeholder 13"/>
          <p:cNvSpPr>
            <a:spLocks noGrp="1"/>
          </p:cNvSpPr>
          <p:nvPr>
            <p:ph sz="quarter" idx="30"/>
          </p:nvPr>
        </p:nvSpPr>
        <p:spPr>
          <a:xfrm>
            <a:off x="6911512" y="2987279"/>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16"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8" name="Text Placeholder 4"/>
          <p:cNvSpPr>
            <a:spLocks noGrp="1"/>
          </p:cNvSpPr>
          <p:nvPr>
            <p:ph type="body" sz="quarter" idx="31"/>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75659262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1541" y="1302187"/>
            <a:ext cx="1150617" cy="1150616"/>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14" name="Content Placeholder 13"/>
          <p:cNvSpPr>
            <a:spLocks noGrp="1"/>
          </p:cNvSpPr>
          <p:nvPr>
            <p:ph sz="quarter" idx="18"/>
          </p:nvPr>
        </p:nvSpPr>
        <p:spPr>
          <a:xfrm>
            <a:off x="1721531" y="1302188"/>
            <a:ext cx="2669010" cy="1456681"/>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7" name="Picture Placeholder 3"/>
          <p:cNvSpPr>
            <a:spLocks noGrp="1"/>
          </p:cNvSpPr>
          <p:nvPr>
            <p:ph type="pic" sz="quarter" idx="19"/>
          </p:nvPr>
        </p:nvSpPr>
        <p:spPr>
          <a:xfrm>
            <a:off x="4709852" y="1302187"/>
            <a:ext cx="1150617" cy="1150616"/>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28" name="Content Placeholder 13"/>
          <p:cNvSpPr>
            <a:spLocks noGrp="1"/>
          </p:cNvSpPr>
          <p:nvPr>
            <p:ph sz="quarter" idx="20"/>
          </p:nvPr>
        </p:nvSpPr>
        <p:spPr>
          <a:xfrm>
            <a:off x="6002677" y="1302188"/>
            <a:ext cx="2669010" cy="1456681"/>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3" name="Picture Placeholder 3"/>
          <p:cNvSpPr>
            <a:spLocks noGrp="1"/>
          </p:cNvSpPr>
          <p:nvPr>
            <p:ph type="pic" sz="quarter" idx="25"/>
          </p:nvPr>
        </p:nvSpPr>
        <p:spPr>
          <a:xfrm>
            <a:off x="431541" y="2987278"/>
            <a:ext cx="1150617" cy="1150616"/>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34" name="Content Placeholder 13"/>
          <p:cNvSpPr>
            <a:spLocks noGrp="1"/>
          </p:cNvSpPr>
          <p:nvPr>
            <p:ph sz="quarter" idx="26"/>
          </p:nvPr>
        </p:nvSpPr>
        <p:spPr>
          <a:xfrm>
            <a:off x="1721531" y="2987279"/>
            <a:ext cx="2669010" cy="1456681"/>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5" name="Picture Placeholder 3"/>
          <p:cNvSpPr>
            <a:spLocks noGrp="1"/>
          </p:cNvSpPr>
          <p:nvPr>
            <p:ph type="pic" sz="quarter" idx="27"/>
          </p:nvPr>
        </p:nvSpPr>
        <p:spPr>
          <a:xfrm>
            <a:off x="4709852" y="2987278"/>
            <a:ext cx="1150617" cy="1150616"/>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36" name="Content Placeholder 13"/>
          <p:cNvSpPr>
            <a:spLocks noGrp="1"/>
          </p:cNvSpPr>
          <p:nvPr>
            <p:ph sz="quarter" idx="28"/>
          </p:nvPr>
        </p:nvSpPr>
        <p:spPr>
          <a:xfrm>
            <a:off x="6002677" y="2987279"/>
            <a:ext cx="2669010" cy="1456681"/>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5" name="Text Placeholder 4"/>
          <p:cNvSpPr>
            <a:spLocks noGrp="1"/>
          </p:cNvSpPr>
          <p:nvPr>
            <p:ph type="body" sz="quarter" idx="29"/>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18871297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5" name="Picture Placeholder 3"/>
          <p:cNvSpPr>
            <a:spLocks noGrp="1"/>
          </p:cNvSpPr>
          <p:nvPr>
            <p:ph type="pic" sz="quarter" idx="10"/>
          </p:nvPr>
        </p:nvSpPr>
        <p:spPr>
          <a:xfrm>
            <a:off x="432003" y="1193773"/>
            <a:ext cx="4069136" cy="1104138"/>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16" name="Picture Placeholder 3"/>
          <p:cNvSpPr>
            <a:spLocks noGrp="1"/>
          </p:cNvSpPr>
          <p:nvPr>
            <p:ph type="pic" sz="quarter" idx="11"/>
          </p:nvPr>
        </p:nvSpPr>
        <p:spPr>
          <a:xfrm>
            <a:off x="4645152" y="1193773"/>
            <a:ext cx="4066848" cy="1104138"/>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17" name="Content Placeholder 13"/>
          <p:cNvSpPr>
            <a:spLocks noGrp="1"/>
          </p:cNvSpPr>
          <p:nvPr>
            <p:ph sz="quarter" idx="18"/>
          </p:nvPr>
        </p:nvSpPr>
        <p:spPr>
          <a:xfrm>
            <a:off x="430934" y="3674329"/>
            <a:ext cx="4067916" cy="1004405"/>
          </a:xfrm>
        </p:spPr>
        <p:txBody>
          <a:bodyPr>
            <a:normAutofit/>
          </a:bodyPr>
          <a:lstStyle>
            <a:lvl1pPr marL="0" indent="0">
              <a:buNone/>
              <a:defRPr sz="1100">
                <a:solidFill>
                  <a:schemeClr val="tx1">
                    <a:lumMod val="75000"/>
                  </a:schemeClr>
                </a:solidFill>
              </a:defRPr>
            </a:lvl1pPr>
            <a:lvl2pPr marL="128588" indent="-128588">
              <a:buFont typeface="Wingdings" panose="05000000000000000000" pitchFamily="2" charset="2"/>
              <a:buChar char="§"/>
              <a:defRPr sz="1100">
                <a:solidFill>
                  <a:schemeClr val="tx1">
                    <a:lumMod val="75000"/>
                  </a:schemeClr>
                </a:solidFill>
              </a:defRPr>
            </a:lvl2pPr>
            <a:lvl3pPr marL="257175" indent="-128588">
              <a:defRPr sz="1100">
                <a:solidFill>
                  <a:schemeClr val="tx1">
                    <a:lumMod val="75000"/>
                  </a:schemeClr>
                </a:solidFill>
              </a:defRPr>
            </a:lvl3pPr>
            <a:lvl4pPr marL="385763" indent="-128588">
              <a:defRPr sz="1100">
                <a:solidFill>
                  <a:schemeClr val="tx1">
                    <a:lumMod val="75000"/>
                  </a:schemeClr>
                </a:solidFill>
              </a:defRPr>
            </a:lvl4pPr>
            <a:lvl5pPr>
              <a:defRPr sz="1100">
                <a:solidFill>
                  <a:schemeClr val="tx1">
                    <a:lumMod val="75000"/>
                  </a:schemeClr>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9"/>
          </p:nvPr>
        </p:nvSpPr>
        <p:spPr>
          <a:xfrm>
            <a:off x="4645152" y="3674329"/>
            <a:ext cx="4065628" cy="1004405"/>
          </a:xfrm>
        </p:spPr>
        <p:txBody>
          <a:bodyPr>
            <a:normAutofit/>
          </a:bodyPr>
          <a:lstStyle>
            <a:lvl1pPr marL="0" indent="0">
              <a:buNone/>
              <a:defRPr sz="1100">
                <a:solidFill>
                  <a:schemeClr val="tx1">
                    <a:lumMod val="75000"/>
                  </a:schemeClr>
                </a:solidFill>
              </a:defRPr>
            </a:lvl1pPr>
            <a:lvl2pPr marL="128588" indent="-128588">
              <a:buFont typeface="Wingdings" panose="05000000000000000000" pitchFamily="2" charset="2"/>
              <a:buChar char="§"/>
              <a:defRPr sz="1100">
                <a:solidFill>
                  <a:schemeClr val="tx1">
                    <a:lumMod val="75000"/>
                  </a:schemeClr>
                </a:solidFill>
              </a:defRPr>
            </a:lvl2pPr>
            <a:lvl3pPr marL="257175" indent="-128588">
              <a:defRPr sz="1100">
                <a:solidFill>
                  <a:schemeClr val="tx1">
                    <a:lumMod val="75000"/>
                  </a:schemeClr>
                </a:solidFill>
              </a:defRPr>
            </a:lvl3pPr>
            <a:lvl4pPr marL="385763" indent="-128588">
              <a:defRPr sz="1100">
                <a:solidFill>
                  <a:schemeClr val="tx1">
                    <a:lumMod val="75000"/>
                  </a:schemeClr>
                </a:solidFill>
              </a:defRPr>
            </a:lvl4pPr>
            <a:lvl5pPr>
              <a:defRPr sz="1100">
                <a:solidFill>
                  <a:schemeClr val="tx1">
                    <a:lumMod val="75000"/>
                  </a:schemeClr>
                </a:solidFill>
              </a:defRPr>
            </a:lvl5pPr>
          </a:lstStyle>
          <a:p>
            <a:pPr lvl="0"/>
            <a:r>
              <a:rPr lang="en-US" dirty="0" smtClean="0"/>
              <a:t>Click to edit Master text styles</a:t>
            </a:r>
          </a:p>
          <a:p>
            <a:pPr lvl="1"/>
            <a:r>
              <a:rPr lang="en-US" dirty="0" smtClean="0"/>
              <a:t>Second level</a:t>
            </a:r>
          </a:p>
        </p:txBody>
      </p:sp>
      <p:sp>
        <p:nvSpPr>
          <p:cNvPr id="19" name="Picture Placeholder 3"/>
          <p:cNvSpPr>
            <a:spLocks noGrp="1"/>
          </p:cNvSpPr>
          <p:nvPr>
            <p:ph type="pic" sz="quarter" idx="24"/>
          </p:nvPr>
        </p:nvSpPr>
        <p:spPr>
          <a:xfrm>
            <a:off x="432003" y="2441762"/>
            <a:ext cx="4069136" cy="1104138"/>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20" name="Picture Placeholder 3"/>
          <p:cNvSpPr>
            <a:spLocks noGrp="1"/>
          </p:cNvSpPr>
          <p:nvPr>
            <p:ph type="pic" sz="quarter" idx="25"/>
          </p:nvPr>
        </p:nvSpPr>
        <p:spPr>
          <a:xfrm>
            <a:off x="4645152" y="2441762"/>
            <a:ext cx="4066848" cy="1104138"/>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21"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2" name="Text Placeholder 4"/>
          <p:cNvSpPr>
            <a:spLocks noGrp="1"/>
          </p:cNvSpPr>
          <p:nvPr>
            <p:ph type="body" sz="quarter" idx="23"/>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41921590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79508" y="1190965"/>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14" name="Content Placeholder 13"/>
          <p:cNvSpPr>
            <a:spLocks noGrp="1"/>
          </p:cNvSpPr>
          <p:nvPr>
            <p:ph sz="quarter" idx="18"/>
          </p:nvPr>
        </p:nvSpPr>
        <p:spPr>
          <a:xfrm>
            <a:off x="431542" y="2497528"/>
            <a:ext cx="2532702" cy="1802414"/>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918212" y="1190965"/>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28" name="Content Placeholder 13"/>
          <p:cNvSpPr>
            <a:spLocks noGrp="1"/>
          </p:cNvSpPr>
          <p:nvPr>
            <p:ph sz="quarter" idx="20"/>
          </p:nvPr>
        </p:nvSpPr>
        <p:spPr>
          <a:xfrm>
            <a:off x="3270246" y="2497528"/>
            <a:ext cx="2532702" cy="1802414"/>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29" name="Picture Placeholder 3"/>
          <p:cNvSpPr>
            <a:spLocks noGrp="1"/>
          </p:cNvSpPr>
          <p:nvPr>
            <p:ph type="pic" sz="quarter" idx="21"/>
          </p:nvPr>
        </p:nvSpPr>
        <p:spPr>
          <a:xfrm>
            <a:off x="6756916" y="1190964"/>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0" name="Content Placeholder 13"/>
          <p:cNvSpPr>
            <a:spLocks noGrp="1"/>
          </p:cNvSpPr>
          <p:nvPr>
            <p:ph sz="quarter" idx="22"/>
          </p:nvPr>
        </p:nvSpPr>
        <p:spPr>
          <a:xfrm>
            <a:off x="6108950" y="2497528"/>
            <a:ext cx="2532702" cy="1802414"/>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10"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2" name="Text Placeholder 4"/>
          <p:cNvSpPr>
            <a:spLocks noGrp="1"/>
          </p:cNvSpPr>
          <p:nvPr>
            <p:ph type="body" sz="quarter" idx="23"/>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333317020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4" name="Content Placeholder 13"/>
          <p:cNvSpPr>
            <a:spLocks noGrp="1"/>
          </p:cNvSpPr>
          <p:nvPr>
            <p:ph sz="quarter" idx="18"/>
          </p:nvPr>
        </p:nvSpPr>
        <p:spPr>
          <a:xfrm>
            <a:off x="539445" y="2569536"/>
            <a:ext cx="1802967" cy="1802414"/>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8" name="Content Placeholder 13"/>
          <p:cNvSpPr>
            <a:spLocks noGrp="1"/>
          </p:cNvSpPr>
          <p:nvPr>
            <p:ph sz="quarter" idx="20"/>
          </p:nvPr>
        </p:nvSpPr>
        <p:spPr>
          <a:xfrm>
            <a:off x="2642341" y="2569536"/>
            <a:ext cx="1802967" cy="1802414"/>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30" name="Content Placeholder 13"/>
          <p:cNvSpPr>
            <a:spLocks noGrp="1"/>
          </p:cNvSpPr>
          <p:nvPr>
            <p:ph sz="quarter" idx="22"/>
          </p:nvPr>
        </p:nvSpPr>
        <p:spPr>
          <a:xfrm>
            <a:off x="4745237" y="2569536"/>
            <a:ext cx="1802967" cy="1802414"/>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11" name="Content Placeholder 13"/>
          <p:cNvSpPr>
            <a:spLocks noGrp="1"/>
          </p:cNvSpPr>
          <p:nvPr>
            <p:ph sz="quarter" idx="43"/>
          </p:nvPr>
        </p:nvSpPr>
        <p:spPr>
          <a:xfrm>
            <a:off x="6848134" y="2569536"/>
            <a:ext cx="1802967" cy="1802414"/>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12" name="Text Placeholder 4"/>
          <p:cNvSpPr>
            <a:spLocks noGrp="1"/>
          </p:cNvSpPr>
          <p:nvPr>
            <p:ph type="body" sz="quarter" idx="44"/>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
        <p:nvSpPr>
          <p:cNvPr id="13" name="Picture Placeholder 3"/>
          <p:cNvSpPr>
            <a:spLocks noGrp="1"/>
          </p:cNvSpPr>
          <p:nvPr>
            <p:ph type="pic" sz="quarter" idx="10"/>
          </p:nvPr>
        </p:nvSpPr>
        <p:spPr>
          <a:xfrm>
            <a:off x="827587" y="1245216"/>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19"/>
          </p:nvPr>
        </p:nvSpPr>
        <p:spPr>
          <a:xfrm>
            <a:off x="5030015" y="1245216"/>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21"/>
          </p:nvPr>
        </p:nvSpPr>
        <p:spPr>
          <a:xfrm>
            <a:off x="7131229" y="1245215"/>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17" name="Picture Placeholder 3"/>
          <p:cNvSpPr>
            <a:spLocks noGrp="1"/>
          </p:cNvSpPr>
          <p:nvPr>
            <p:ph type="pic" sz="quarter" idx="45"/>
          </p:nvPr>
        </p:nvSpPr>
        <p:spPr>
          <a:xfrm>
            <a:off x="2928803" y="1245216"/>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800">
                <a:solidFill>
                  <a:schemeClr val="tx1">
                    <a:lumMod val="7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82206983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6475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dirty="0"/>
          </a:p>
        </p:txBody>
      </p:sp>
      <p:sp>
        <p:nvSpPr>
          <p:cNvPr id="4" name="Title 1"/>
          <p:cNvSpPr>
            <a:spLocks noGrp="1"/>
          </p:cNvSpPr>
          <p:nvPr>
            <p:ph type="title"/>
          </p:nvPr>
        </p:nvSpPr>
        <p:spPr>
          <a:xfrm>
            <a:off x="431541" y="209972"/>
            <a:ext cx="8280921" cy="613171"/>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31541" y="807554"/>
            <a:ext cx="8280921"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98328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4"/>
          <p:cNvSpPr>
            <a:spLocks noGrp="1"/>
          </p:cNvSpPr>
          <p:nvPr>
            <p:ph type="body" sz="quarter" idx="1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
        <p:nvSpPr>
          <p:cNvPr id="7" name="Content Placeholder 2"/>
          <p:cNvSpPr>
            <a:spLocks noGrp="1"/>
          </p:cNvSpPr>
          <p:nvPr>
            <p:ph idx="1"/>
          </p:nvPr>
        </p:nvSpPr>
        <p:spPr>
          <a:xfrm>
            <a:off x="431539" y="1189310"/>
            <a:ext cx="4068452"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
        <p:nvSpPr>
          <p:cNvPr id="8" name="Content Placeholder 2"/>
          <p:cNvSpPr>
            <a:spLocks noGrp="1"/>
          </p:cNvSpPr>
          <p:nvPr>
            <p:ph idx="11"/>
          </p:nvPr>
        </p:nvSpPr>
        <p:spPr>
          <a:xfrm>
            <a:off x="4644009" y="1189310"/>
            <a:ext cx="4068452"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240718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dirty="0"/>
          </a:p>
        </p:txBody>
      </p:sp>
      <p:sp>
        <p:nvSpPr>
          <p:cNvPr id="4"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52094619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dirty="0"/>
          </a:p>
        </p:txBody>
      </p:sp>
      <p:sp>
        <p:nvSpPr>
          <p:cNvPr id="4"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6" name="Text Placeholder 4"/>
          <p:cNvSpPr>
            <a:spLocks noGrp="1"/>
          </p:cNvSpPr>
          <p:nvPr>
            <p:ph type="body" sz="quarter" idx="44"/>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51426057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26338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5696" y="3032095"/>
            <a:ext cx="6851104" cy="565770"/>
          </a:xfrm>
        </p:spPr>
        <p:txBody>
          <a:bodyPr/>
          <a:lstStyle>
            <a:lvl1pPr>
              <a:defRPr lang="en-IN" sz="2000" kern="1200" dirty="0">
                <a:solidFill>
                  <a:schemeClr val="tx2">
                    <a:lumMod val="20000"/>
                    <a:lumOff val="80000"/>
                  </a:schemeClr>
                </a:solidFill>
                <a:latin typeface="+mj-lt"/>
                <a:ea typeface="+mn-ea"/>
                <a:cs typeface="+mn-cs"/>
              </a:defRPr>
            </a:lvl1pPr>
          </a:lstStyle>
          <a:p>
            <a:pPr lvl="0"/>
            <a:r>
              <a:rPr lang="en-US" dirty="0" smtClean="0"/>
              <a:t>Your subtitle will go here</a:t>
            </a:r>
            <a:endParaRPr lang="en-IN" dirty="0"/>
          </a:p>
        </p:txBody>
      </p:sp>
      <p:sp>
        <p:nvSpPr>
          <p:cNvPr id="3" name="Content Placeholder 2"/>
          <p:cNvSpPr>
            <a:spLocks noGrp="1"/>
          </p:cNvSpPr>
          <p:nvPr>
            <p:ph idx="1" hasCustomPrompt="1"/>
          </p:nvPr>
        </p:nvSpPr>
        <p:spPr>
          <a:xfrm>
            <a:off x="1835696" y="1491630"/>
            <a:ext cx="6851104" cy="1533618"/>
          </a:xfrm>
        </p:spPr>
        <p:txBody>
          <a:bodyPr>
            <a:normAutofit/>
          </a:bodyPr>
          <a:lstStyle>
            <a:lvl1pPr>
              <a:defRPr lang="en-US" sz="4000" kern="1200" baseline="0" dirty="0" smtClean="0">
                <a:solidFill>
                  <a:schemeClr val="bg1"/>
                </a:solidFill>
                <a:latin typeface="+mj-lt"/>
                <a:ea typeface="+mj-ea"/>
                <a:cs typeface="+mj-cs"/>
              </a:defRPr>
            </a:lvl1pPr>
          </a:lstStyle>
          <a:p>
            <a:pPr lvl="0"/>
            <a:r>
              <a:rPr lang="en-US" dirty="0" smtClean="0"/>
              <a:t>Your headline will go here</a:t>
            </a:r>
          </a:p>
        </p:txBody>
      </p:sp>
    </p:spTree>
    <p:extLst>
      <p:ext uri="{BB962C8B-B14F-4D97-AF65-F5344CB8AC3E}">
        <p14:creationId xmlns:p14="http://schemas.microsoft.com/office/powerpoint/2010/main" val="32282558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834084"/>
            <a:ext cx="9144000" cy="3664800"/>
          </a:xfrm>
        </p:spPr>
        <p:txBody>
          <a:bodyPr rtlCol="0">
            <a:noAutofit/>
          </a:bodyPr>
          <a:lstStyle/>
          <a:p>
            <a:pPr lvl="0"/>
            <a:endParaRPr lang="en-IN" noProof="0" dirty="0" smtClean="0"/>
          </a:p>
        </p:txBody>
      </p:sp>
      <p:sp>
        <p:nvSpPr>
          <p:cNvPr id="2" name="Title 1"/>
          <p:cNvSpPr>
            <a:spLocks noGrp="1"/>
          </p:cNvSpPr>
          <p:nvPr>
            <p:ph type="title" hasCustomPrompt="1"/>
          </p:nvPr>
        </p:nvSpPr>
        <p:spPr>
          <a:xfrm>
            <a:off x="1835696" y="3032095"/>
            <a:ext cx="6851104" cy="565770"/>
          </a:xfrm>
        </p:spPr>
        <p:txBody>
          <a:bodyPr/>
          <a:lstStyle>
            <a:lvl1pPr>
              <a:defRPr lang="en-IN" sz="2000" kern="1200" dirty="0">
                <a:solidFill>
                  <a:schemeClr val="tx2">
                    <a:lumMod val="20000"/>
                    <a:lumOff val="80000"/>
                  </a:schemeClr>
                </a:solidFill>
                <a:latin typeface="+mj-lt"/>
                <a:ea typeface="+mn-ea"/>
                <a:cs typeface="+mn-cs"/>
              </a:defRPr>
            </a:lvl1pPr>
          </a:lstStyle>
          <a:p>
            <a:pPr lvl="0"/>
            <a:r>
              <a:rPr lang="en-US" dirty="0" smtClean="0"/>
              <a:t>Your subtitle will go here</a:t>
            </a:r>
            <a:endParaRPr lang="en-IN" dirty="0"/>
          </a:p>
        </p:txBody>
      </p:sp>
      <p:sp>
        <p:nvSpPr>
          <p:cNvPr id="3" name="Content Placeholder 2"/>
          <p:cNvSpPr>
            <a:spLocks noGrp="1"/>
          </p:cNvSpPr>
          <p:nvPr>
            <p:ph idx="1" hasCustomPrompt="1"/>
          </p:nvPr>
        </p:nvSpPr>
        <p:spPr>
          <a:xfrm>
            <a:off x="1835696" y="1491630"/>
            <a:ext cx="6851104" cy="1533618"/>
          </a:xfrm>
        </p:spPr>
        <p:txBody>
          <a:bodyPr>
            <a:normAutofit/>
          </a:bodyPr>
          <a:lstStyle>
            <a:lvl1pPr>
              <a:defRPr lang="en-US" sz="4000" kern="1200" dirty="0" smtClean="0">
                <a:solidFill>
                  <a:schemeClr val="bg1"/>
                </a:solidFill>
                <a:latin typeface="+mj-lt"/>
                <a:ea typeface="+mj-ea"/>
                <a:cs typeface="+mj-cs"/>
              </a:defRPr>
            </a:lvl1pPr>
          </a:lstStyle>
          <a:p>
            <a:pPr lvl="0"/>
            <a:r>
              <a:rPr lang="en-US" dirty="0" smtClean="0"/>
              <a:t>Your headline will go here</a:t>
            </a:r>
          </a:p>
        </p:txBody>
      </p:sp>
    </p:spTree>
    <p:extLst>
      <p:ext uri="{BB962C8B-B14F-4D97-AF65-F5344CB8AC3E}">
        <p14:creationId xmlns:p14="http://schemas.microsoft.com/office/powerpoint/2010/main" val="286102977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5696" y="1491630"/>
            <a:ext cx="6851104" cy="1537878"/>
          </a:xfrm>
        </p:spPr>
        <p:txBody>
          <a:bodyPr/>
          <a:lstStyle>
            <a:lvl1pPr>
              <a:defRPr lang="en-IN" sz="4000" kern="1200" baseline="0" dirty="0">
                <a:solidFill>
                  <a:schemeClr val="bg1"/>
                </a:solidFill>
                <a:latin typeface="+mj-lt"/>
                <a:ea typeface="+mj-ea"/>
                <a:cs typeface="+mj-cs"/>
              </a:defRPr>
            </a:lvl1pPr>
          </a:lstStyle>
          <a:p>
            <a:pPr lvl="0"/>
            <a:r>
              <a:rPr lang="en-US" dirty="0" smtClean="0"/>
              <a:t>Your headline will go here</a:t>
            </a:r>
            <a:endParaRPr lang="en-IN" dirty="0"/>
          </a:p>
        </p:txBody>
      </p:sp>
      <p:sp>
        <p:nvSpPr>
          <p:cNvPr id="3" name="Content Placeholder 2"/>
          <p:cNvSpPr>
            <a:spLocks noGrp="1"/>
          </p:cNvSpPr>
          <p:nvPr>
            <p:ph idx="1" hasCustomPrompt="1"/>
          </p:nvPr>
        </p:nvSpPr>
        <p:spPr>
          <a:xfrm>
            <a:off x="1835696" y="3036355"/>
            <a:ext cx="6851104" cy="561510"/>
          </a:xfrm>
        </p:spPr>
        <p:txBody>
          <a:bodyPr>
            <a:normAutofit/>
          </a:bodyPr>
          <a:lstStyle>
            <a:lvl1pPr>
              <a:defRPr sz="2000">
                <a:solidFill>
                  <a:schemeClr val="tx2">
                    <a:lumMod val="20000"/>
                    <a:lumOff val="80000"/>
                  </a:schemeClr>
                </a:solidFill>
                <a:latin typeface="+mj-lt"/>
              </a:defRPr>
            </a:lvl1pPr>
          </a:lstStyle>
          <a:p>
            <a:pPr lvl="0"/>
            <a:r>
              <a:rPr lang="en-US" dirty="0" smtClean="0"/>
              <a:t>Your subtitle will go here</a:t>
            </a:r>
          </a:p>
        </p:txBody>
      </p:sp>
      <p:sp>
        <p:nvSpPr>
          <p:cNvPr id="4" name="Slide Number Placeholder 3"/>
          <p:cNvSpPr>
            <a:spLocks noGrp="1"/>
          </p:cNvSpPr>
          <p:nvPr>
            <p:ph type="sldNum" sz="quarter" idx="10"/>
          </p:nvPr>
        </p:nvSpPr>
        <p:spPr/>
        <p:txBody>
          <a:bodyPr/>
          <a:lstStyle>
            <a:lvl1pPr>
              <a:defRPr/>
            </a:lvl1pPr>
          </a:lstStyle>
          <a:p>
            <a:pPr>
              <a:defRPr/>
            </a:pPr>
            <a:r>
              <a:rPr lang="en-IN" dirty="0"/>
              <a:t>#</a:t>
            </a:r>
          </a:p>
        </p:txBody>
      </p:sp>
    </p:spTree>
    <p:extLst>
      <p:ext uri="{BB962C8B-B14F-4D97-AF65-F5344CB8AC3E}">
        <p14:creationId xmlns:p14="http://schemas.microsoft.com/office/powerpoint/2010/main" val="341691236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5696" y="1491630"/>
            <a:ext cx="6851104" cy="1537878"/>
          </a:xfrm>
        </p:spPr>
        <p:txBody>
          <a:bodyPr/>
          <a:lstStyle>
            <a:lvl1pPr>
              <a:defRPr lang="en-IN" sz="4000" kern="1200" baseline="0" dirty="0">
                <a:solidFill>
                  <a:schemeClr val="bg1"/>
                </a:solidFill>
                <a:latin typeface="+mj-lt"/>
                <a:ea typeface="+mj-ea"/>
                <a:cs typeface="+mj-cs"/>
              </a:defRPr>
            </a:lvl1pPr>
          </a:lstStyle>
          <a:p>
            <a:pPr lvl="0"/>
            <a:r>
              <a:rPr lang="en-US" dirty="0" smtClean="0"/>
              <a:t>Your headline will go here</a:t>
            </a:r>
            <a:endParaRPr lang="en-IN" dirty="0"/>
          </a:p>
        </p:txBody>
      </p:sp>
      <p:sp>
        <p:nvSpPr>
          <p:cNvPr id="3" name="Slide Number Placeholder 3"/>
          <p:cNvSpPr>
            <a:spLocks noGrp="1"/>
          </p:cNvSpPr>
          <p:nvPr>
            <p:ph type="sldNum" sz="quarter" idx="10"/>
          </p:nvPr>
        </p:nvSpPr>
        <p:spPr/>
        <p:txBody>
          <a:bodyPr/>
          <a:lstStyle>
            <a:lvl1pPr>
              <a:defRPr/>
            </a:lvl1pPr>
          </a:lstStyle>
          <a:p>
            <a:pPr>
              <a:defRPr/>
            </a:pPr>
            <a:r>
              <a:rPr lang="en-IN" dirty="0"/>
              <a:t>#</a:t>
            </a:r>
          </a:p>
        </p:txBody>
      </p:sp>
    </p:spTree>
    <p:extLst>
      <p:ext uri="{BB962C8B-B14F-4D97-AF65-F5344CB8AC3E}">
        <p14:creationId xmlns:p14="http://schemas.microsoft.com/office/powerpoint/2010/main" val="204878761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19"/>
          <p:cNvSpPr>
            <a:spLocks noGrp="1" noChangeArrowheads="1"/>
          </p:cNvSpPr>
          <p:nvPr>
            <p:ph type="title" hasCustomPrompt="1"/>
          </p:nvPr>
        </p:nvSpPr>
        <p:spPr bwMode="auto">
          <a:xfrm>
            <a:off x="2267747" y="3003798"/>
            <a:ext cx="6408713"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aseline="0">
                <a:latin typeface="Calibri" pitchFamily="34" charset="0"/>
                <a:cs typeface="Calibri" pitchFamily="34" charset="0"/>
              </a:defRPr>
            </a:lvl1pPr>
          </a:lstStyle>
          <a:p>
            <a:pPr lvl="0"/>
            <a:r>
              <a:rPr lang="en-US" dirty="0" smtClean="0"/>
              <a:t>Your subtitle will go here</a:t>
            </a:r>
            <a:endParaRPr lang="en-IN" dirty="0" smtClean="0"/>
          </a:p>
        </p:txBody>
      </p:sp>
      <p:sp>
        <p:nvSpPr>
          <p:cNvPr id="9" name="Rectangle 17"/>
          <p:cNvSpPr>
            <a:spLocks noGrp="1" noChangeArrowheads="1"/>
          </p:cNvSpPr>
          <p:nvPr>
            <p:ph idx="1" hasCustomPrompt="1"/>
          </p:nvPr>
        </p:nvSpPr>
        <p:spPr bwMode="auto">
          <a:xfrm>
            <a:off x="2267747" y="1491631"/>
            <a:ext cx="6408713"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aseline="0">
                <a:latin typeface="Calibri" pitchFamily="34" charset="0"/>
                <a:cs typeface="Calibri" pitchFamily="34" charset="0"/>
              </a:defRPr>
            </a:lvl1pPr>
          </a:lstStyle>
          <a:p>
            <a:pPr lvl="0"/>
            <a:r>
              <a:rPr lang="en-US" dirty="0" smtClean="0"/>
              <a:t>Your headline will go here</a:t>
            </a:r>
          </a:p>
        </p:txBody>
      </p:sp>
    </p:spTree>
    <p:extLst>
      <p:ext uri="{BB962C8B-B14F-4D97-AF65-F5344CB8AC3E}">
        <p14:creationId xmlns:p14="http://schemas.microsoft.com/office/powerpoint/2010/main" val="398164438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19"/>
          <p:cNvSpPr>
            <a:spLocks noGrp="1" noChangeArrowheads="1"/>
          </p:cNvSpPr>
          <p:nvPr>
            <p:ph type="title" hasCustomPrompt="1"/>
          </p:nvPr>
        </p:nvSpPr>
        <p:spPr bwMode="auto">
          <a:xfrm>
            <a:off x="2267747" y="3003798"/>
            <a:ext cx="6408713"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lvl="0"/>
            <a:r>
              <a:rPr lang="en-IN" dirty="0" smtClean="0"/>
              <a:t>Your subtitle will go here</a:t>
            </a:r>
          </a:p>
        </p:txBody>
      </p:sp>
      <p:sp>
        <p:nvSpPr>
          <p:cNvPr id="8" name="Rectangle 17"/>
          <p:cNvSpPr>
            <a:spLocks noGrp="1" noChangeArrowheads="1"/>
          </p:cNvSpPr>
          <p:nvPr>
            <p:ph idx="1" hasCustomPrompt="1"/>
          </p:nvPr>
        </p:nvSpPr>
        <p:spPr bwMode="auto">
          <a:xfrm>
            <a:off x="2267747" y="1491631"/>
            <a:ext cx="6408713"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lvl1pPr>
          </a:lstStyle>
          <a:p>
            <a:pPr lvl="0"/>
            <a:r>
              <a:rPr lang="en-US" dirty="0" smtClean="0"/>
              <a:t>Your headline will go here</a:t>
            </a:r>
          </a:p>
        </p:txBody>
      </p:sp>
    </p:spTree>
    <p:extLst>
      <p:ext uri="{BB962C8B-B14F-4D97-AF65-F5344CB8AC3E}">
        <p14:creationId xmlns:p14="http://schemas.microsoft.com/office/powerpoint/2010/main" val="289252795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a:defRPr sz="1200"/>
            </a:lvl1pPr>
          </a:lstStyle>
          <a:p>
            <a:pPr lvl="0"/>
            <a:r>
              <a:rPr lang="en-US" dirty="0" smtClean="0"/>
              <a:t>Presenter Name</a:t>
            </a:r>
          </a:p>
        </p:txBody>
      </p:sp>
      <p:sp>
        <p:nvSpPr>
          <p:cNvPr id="7" name="Title 6"/>
          <p:cNvSpPr>
            <a:spLocks noGrp="1"/>
          </p:cNvSpPr>
          <p:nvPr>
            <p:ph type="title" hasCustomPrompt="1"/>
          </p:nvPr>
        </p:nvSpPr>
        <p:spPr/>
        <p:txBody>
          <a:bodyPr/>
          <a:lstStyle/>
          <a:p>
            <a:r>
              <a:rPr lang="en-US" altLang="en-US" dirty="0" smtClean="0"/>
              <a:t>Cover Slide</a:t>
            </a:r>
            <a:endParaRPr lang="en-IN" dirty="0"/>
          </a:p>
        </p:txBody>
      </p:sp>
    </p:spTree>
    <p:extLst>
      <p:ext uri="{BB962C8B-B14F-4D97-AF65-F5344CB8AC3E}">
        <p14:creationId xmlns:p14="http://schemas.microsoft.com/office/powerpoint/2010/main" val="12052028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4"/>
          <p:cNvSpPr>
            <a:spLocks noGrp="1"/>
          </p:cNvSpPr>
          <p:nvPr>
            <p:ph type="body" sz="quarter" idx="1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50037081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ltLang="en-US" dirty="0" smtClean="0"/>
              <a:t>Pharma</a:t>
            </a:r>
            <a:endParaRPr lang="en-IN" dirty="0"/>
          </a:p>
        </p:txBody>
      </p:sp>
      <p:sp>
        <p:nvSpPr>
          <p:cNvPr id="3" name="Content Placeholder 2"/>
          <p:cNvSpPr>
            <a:spLocks noGrp="1"/>
          </p:cNvSpPr>
          <p:nvPr>
            <p:ph idx="1" hasCustomPrompt="1"/>
          </p:nvPr>
        </p:nvSpPr>
        <p:spPr/>
        <p:txBody>
          <a:bodyPr>
            <a:noAutofit/>
          </a:bodyPr>
          <a:lstStyle>
            <a:lvl1pPr>
              <a:defRPr lang="en-US" sz="1200" kern="1200" dirty="0" smtClean="0">
                <a:solidFill>
                  <a:schemeClr val="tx1"/>
                </a:solidFill>
                <a:latin typeface="+mn-lt"/>
                <a:ea typeface="+mn-ea"/>
                <a:cs typeface="+mn-cs"/>
              </a:defRPr>
            </a:lvl1pPr>
            <a:lvl2pPr>
              <a:defRPr lang="en-US" sz="1200" kern="1200" dirty="0" smtClean="0">
                <a:solidFill>
                  <a:schemeClr val="tx1"/>
                </a:solidFill>
                <a:latin typeface="+mn-lt"/>
                <a:ea typeface="+mn-ea"/>
                <a:cs typeface="+mn-cs"/>
              </a:defRPr>
            </a:lvl2pPr>
            <a:lvl3pPr>
              <a:defRPr lang="en-US" sz="1200" kern="1200" dirty="0" smtClean="0">
                <a:solidFill>
                  <a:schemeClr val="tx1"/>
                </a:solidFill>
                <a:latin typeface="+mn-lt"/>
                <a:ea typeface="+mn-ea"/>
                <a:cs typeface="+mn-cs"/>
              </a:defRPr>
            </a:lvl3pPr>
            <a:lvl4pPr>
              <a:defRPr lang="en-US" sz="1200" kern="1200" dirty="0" smtClean="0">
                <a:solidFill>
                  <a:schemeClr val="tx1"/>
                </a:solidFill>
                <a:latin typeface="+mn-lt"/>
                <a:ea typeface="+mn-ea"/>
                <a:cs typeface="+mn-cs"/>
              </a:defRPr>
            </a:lvl4pPr>
            <a:lvl5pPr>
              <a:defRPr lang="en-IN" sz="1200" kern="1200" dirty="0">
                <a:solidFill>
                  <a:schemeClr val="tx1"/>
                </a:solidFill>
                <a:latin typeface="+mn-lt"/>
                <a:ea typeface="+mn-ea"/>
                <a:cs typeface="+mn-cs"/>
              </a:defRPr>
            </a:lvl5pPr>
          </a:lstStyle>
          <a:p>
            <a:pPr lvl="0"/>
            <a:r>
              <a:rPr lang="en-US" altLang="en-US" dirty="0" smtClean="0"/>
              <a:t>Presenter Name</a:t>
            </a:r>
          </a:p>
        </p:txBody>
      </p:sp>
    </p:spTree>
    <p:extLst>
      <p:ext uri="{BB962C8B-B14F-4D97-AF65-F5344CB8AC3E}">
        <p14:creationId xmlns:p14="http://schemas.microsoft.com/office/powerpoint/2010/main" val="419925890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altLang="en-US" dirty="0" smtClean="0"/>
              <a:t>Sales</a:t>
            </a:r>
            <a:endParaRPr lang="en-IN" dirty="0"/>
          </a:p>
        </p:txBody>
      </p:sp>
      <p:sp>
        <p:nvSpPr>
          <p:cNvPr id="3" name="Content Placeholder 2"/>
          <p:cNvSpPr>
            <a:spLocks noGrp="1"/>
          </p:cNvSpPr>
          <p:nvPr>
            <p:ph idx="1" hasCustomPrompt="1"/>
          </p:nvPr>
        </p:nvSpPr>
        <p:spPr/>
        <p:txBody>
          <a:bodyPr/>
          <a:lstStyle>
            <a:lvl1pPr>
              <a:defRPr>
                <a:latin typeface="+mj-lt"/>
              </a:defRPr>
            </a:lvl1pPr>
          </a:lstStyle>
          <a:p>
            <a:pPr lvl="0"/>
            <a:r>
              <a:rPr lang="en-US" dirty="0" smtClean="0"/>
              <a:t>Presenter Name</a:t>
            </a:r>
          </a:p>
        </p:txBody>
      </p:sp>
    </p:spTree>
    <p:extLst>
      <p:ext uri="{BB962C8B-B14F-4D97-AF65-F5344CB8AC3E}">
        <p14:creationId xmlns:p14="http://schemas.microsoft.com/office/powerpoint/2010/main" val="276565857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altLang="en-US" dirty="0" smtClean="0"/>
              <a:t>Media and Entertainment</a:t>
            </a:r>
            <a:endParaRPr lang="en-IN" dirty="0"/>
          </a:p>
        </p:txBody>
      </p:sp>
      <p:sp>
        <p:nvSpPr>
          <p:cNvPr id="3" name="Content Placeholder 2"/>
          <p:cNvSpPr>
            <a:spLocks noGrp="1"/>
          </p:cNvSpPr>
          <p:nvPr>
            <p:ph idx="1" hasCustomPrompt="1"/>
          </p:nvPr>
        </p:nvSpPr>
        <p:spPr/>
        <p:txBody>
          <a:bodyPr/>
          <a:lstStyle>
            <a:lvl1pPr>
              <a:defRPr>
                <a:latin typeface="+mj-lt"/>
              </a:defRPr>
            </a:lvl1pPr>
          </a:lstStyle>
          <a:p>
            <a:pPr lvl="0"/>
            <a:r>
              <a:rPr lang="en-US" dirty="0" smtClean="0"/>
              <a:t>Presenter Name</a:t>
            </a:r>
            <a:endParaRPr lang="en-IN" dirty="0"/>
          </a:p>
        </p:txBody>
      </p:sp>
    </p:spTree>
    <p:extLst>
      <p:ext uri="{BB962C8B-B14F-4D97-AF65-F5344CB8AC3E}">
        <p14:creationId xmlns:p14="http://schemas.microsoft.com/office/powerpoint/2010/main" val="220819795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altLang="en-US" dirty="0" smtClean="0"/>
              <a:t>Retail</a:t>
            </a:r>
            <a:endParaRPr lang="en-IN" dirty="0"/>
          </a:p>
        </p:txBody>
      </p:sp>
      <p:sp>
        <p:nvSpPr>
          <p:cNvPr id="3" name="Content Placeholder 2"/>
          <p:cNvSpPr>
            <a:spLocks noGrp="1"/>
          </p:cNvSpPr>
          <p:nvPr>
            <p:ph idx="1" hasCustomPrompt="1"/>
          </p:nvPr>
        </p:nvSpPr>
        <p:spPr/>
        <p:txBody>
          <a:bodyPr/>
          <a:lstStyle>
            <a:lvl1pPr>
              <a:defRPr>
                <a:latin typeface="+mj-lt"/>
              </a:defRPr>
            </a:lvl1pPr>
          </a:lstStyle>
          <a:p>
            <a:pPr lvl="0"/>
            <a:r>
              <a:rPr lang="en-US" dirty="0" smtClean="0"/>
              <a:t>Presenter Name</a:t>
            </a:r>
            <a:endParaRPr lang="en-IN" dirty="0"/>
          </a:p>
        </p:txBody>
      </p:sp>
    </p:spTree>
    <p:extLst>
      <p:ext uri="{BB962C8B-B14F-4D97-AF65-F5344CB8AC3E}">
        <p14:creationId xmlns:p14="http://schemas.microsoft.com/office/powerpoint/2010/main" val="217187384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008062" y="1779590"/>
            <a:ext cx="3371851" cy="2016125"/>
          </a:xfrm>
        </p:spPr>
        <p:txBody>
          <a:bodyPr/>
          <a:lstStyle>
            <a:lvl1pPr>
              <a:defRPr>
                <a:latin typeface="+mj-lt"/>
              </a:defRPr>
            </a:lvl1pPr>
          </a:lstStyle>
          <a:p>
            <a:r>
              <a:rPr lang="en-US" dirty="0" smtClean="0"/>
              <a:t>Finance</a:t>
            </a:r>
            <a:endParaRPr lang="en-IN" dirty="0"/>
          </a:p>
        </p:txBody>
      </p:sp>
      <p:sp>
        <p:nvSpPr>
          <p:cNvPr id="5" name="Content Placeholder 2"/>
          <p:cNvSpPr>
            <a:spLocks noGrp="1"/>
          </p:cNvSpPr>
          <p:nvPr>
            <p:ph idx="1" hasCustomPrompt="1"/>
          </p:nvPr>
        </p:nvSpPr>
        <p:spPr>
          <a:xfrm>
            <a:off x="1008064" y="3867150"/>
            <a:ext cx="3444875" cy="541338"/>
          </a:xfrm>
        </p:spPr>
        <p:txBody>
          <a:bodyPr/>
          <a:lstStyle>
            <a:lvl1pPr>
              <a:defRPr>
                <a:latin typeface="+mj-lt"/>
              </a:defRPr>
            </a:lvl1pPr>
          </a:lstStyle>
          <a:p>
            <a:pPr lvl="0"/>
            <a:r>
              <a:rPr lang="en-US" dirty="0" smtClean="0"/>
              <a:t>Presenter Name</a:t>
            </a:r>
            <a:endParaRPr lang="en-IN" dirty="0"/>
          </a:p>
        </p:txBody>
      </p:sp>
    </p:spTree>
    <p:extLst>
      <p:ext uri="{BB962C8B-B14F-4D97-AF65-F5344CB8AC3E}">
        <p14:creationId xmlns:p14="http://schemas.microsoft.com/office/powerpoint/2010/main" val="214775685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60023" y="1275606"/>
            <a:ext cx="5987008" cy="1372344"/>
          </a:xfrm>
          <a:prstGeom prst="rect">
            <a:avLst/>
          </a:prstGeom>
        </p:spPr>
        <p:txBody>
          <a:bodyPr rtlCol="0">
            <a:noAutofit/>
          </a:bodyPr>
          <a:lstStyle>
            <a:lvl1pPr>
              <a:defRPr sz="4000" b="0">
                <a:latin typeface="+mj-lt"/>
              </a:defRPr>
            </a:lvl1pPr>
          </a:lstStyle>
          <a:p>
            <a:r>
              <a:rPr lang="en-US" dirty="0" smtClean="0"/>
              <a:t>Your headline will go here</a:t>
            </a:r>
          </a:p>
        </p:txBody>
      </p:sp>
      <p:sp>
        <p:nvSpPr>
          <p:cNvPr id="13" name="Text Placeholder 12"/>
          <p:cNvSpPr>
            <a:spLocks noGrp="1"/>
          </p:cNvSpPr>
          <p:nvPr>
            <p:ph type="body" sz="quarter" idx="10" hasCustomPrompt="1"/>
          </p:nvPr>
        </p:nvSpPr>
        <p:spPr>
          <a:xfrm>
            <a:off x="360023" y="2647950"/>
            <a:ext cx="6019801" cy="1752600"/>
          </a:xfrm>
        </p:spPr>
        <p:txBody>
          <a:bodyPr/>
          <a:lstStyle>
            <a:lvl1pPr>
              <a:defRPr sz="2000" baseline="0">
                <a:latin typeface="+mj-lt"/>
              </a:defRPr>
            </a:lvl1pPr>
          </a:lstStyle>
          <a:p>
            <a:pPr lvl="0"/>
            <a:r>
              <a:rPr lang="en-US" dirty="0" smtClean="0"/>
              <a:t>Your subtitle will go here</a:t>
            </a:r>
          </a:p>
        </p:txBody>
      </p:sp>
    </p:spTree>
    <p:extLst>
      <p:ext uri="{BB962C8B-B14F-4D97-AF65-F5344CB8AC3E}">
        <p14:creationId xmlns:p14="http://schemas.microsoft.com/office/powerpoint/2010/main" val="2386095720"/>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902" y="1203598"/>
            <a:ext cx="4851170" cy="3168352"/>
          </a:xfrm>
          <a:prstGeom prst="rect">
            <a:avLst/>
          </a:prstGeom>
        </p:spPr>
        <p:txBody>
          <a:bodyPr anchor="ctr">
            <a:normAutofit/>
          </a:bodyPr>
          <a:lstStyle>
            <a:lvl1pPr algn="l" rtl="0" eaLnBrk="0" fontAlgn="base" hangingPunct="0">
              <a:spcBef>
                <a:spcPct val="0"/>
              </a:spcBef>
              <a:spcAft>
                <a:spcPct val="0"/>
              </a:spcAft>
              <a:defRPr lang="en-US" sz="4000" b="0" dirty="0" smtClean="0">
                <a:solidFill>
                  <a:schemeClr val="bg1"/>
                </a:solidFill>
                <a:latin typeface="+mj-lt"/>
              </a:defRPr>
            </a:lvl1pPr>
            <a:lvl2pPr algn="l">
              <a:defRPr sz="1800">
                <a:solidFill>
                  <a:schemeClr val="bg1"/>
                </a:solidFill>
              </a:defRPr>
            </a:lvl2pPr>
            <a:lvl3pPr algn="l">
              <a:defRPr sz="1800">
                <a:solidFill>
                  <a:schemeClr val="bg1"/>
                </a:solidFill>
              </a:defRPr>
            </a:lvl3pPr>
            <a:lvl4pPr algn="l">
              <a:defRPr sz="1800">
                <a:solidFill>
                  <a:schemeClr val="bg1"/>
                </a:solidFill>
              </a:defRPr>
            </a:lvl4pPr>
            <a:lvl5pPr algn="l">
              <a:defRPr sz="1800">
                <a:solidFill>
                  <a:schemeClr val="bg1"/>
                </a:solidFill>
              </a:defRPr>
            </a:lvl5pPr>
          </a:lstStyle>
          <a:p>
            <a:pPr lvl="0"/>
            <a:r>
              <a:rPr lang="en-US" dirty="0" smtClean="0"/>
              <a:t>Your headline will go here</a:t>
            </a:r>
          </a:p>
        </p:txBody>
      </p:sp>
    </p:spTree>
    <p:extLst>
      <p:ext uri="{BB962C8B-B14F-4D97-AF65-F5344CB8AC3E}">
        <p14:creationId xmlns:p14="http://schemas.microsoft.com/office/powerpoint/2010/main" val="2226621080"/>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902" y="1203598"/>
            <a:ext cx="4851170" cy="3168352"/>
          </a:xfrm>
          <a:prstGeom prst="rect">
            <a:avLst/>
          </a:prstGeom>
        </p:spPr>
        <p:txBody>
          <a:bodyPr anchor="t">
            <a:normAutofit/>
          </a:bodyPr>
          <a:lstStyle>
            <a:lvl1pPr algn="l">
              <a:defRPr lang="en-US" sz="4000" b="0" dirty="0" smtClean="0">
                <a:solidFill>
                  <a:schemeClr val="bg1"/>
                </a:solidFill>
                <a:latin typeface="+mj-lt"/>
              </a:defRPr>
            </a:lvl1pPr>
            <a:lvl2pPr algn="l">
              <a:defRPr sz="1800">
                <a:solidFill>
                  <a:schemeClr val="bg1"/>
                </a:solidFill>
              </a:defRPr>
            </a:lvl2pPr>
            <a:lvl3pPr algn="l">
              <a:defRPr sz="1800">
                <a:solidFill>
                  <a:schemeClr val="bg1"/>
                </a:solidFill>
              </a:defRPr>
            </a:lvl3pPr>
            <a:lvl4pPr algn="l">
              <a:defRPr sz="1800">
                <a:solidFill>
                  <a:schemeClr val="bg1"/>
                </a:solidFill>
              </a:defRPr>
            </a:lvl4pPr>
            <a:lvl5pPr algn="l">
              <a:defRPr sz="1800">
                <a:solidFill>
                  <a:schemeClr val="bg1"/>
                </a:solidFill>
              </a:defRPr>
            </a:lvl5pPr>
          </a:lstStyle>
          <a:p>
            <a:pPr marL="0" lvl="0" indent="0" algn="l" rtl="0" eaLnBrk="0" fontAlgn="base" hangingPunct="0">
              <a:spcBef>
                <a:spcPct val="0"/>
              </a:spcBef>
              <a:spcAft>
                <a:spcPct val="0"/>
              </a:spcAft>
              <a:buNone/>
            </a:pPr>
            <a:r>
              <a:rPr lang="en-US" dirty="0" smtClean="0"/>
              <a:t>Your headline will go here</a:t>
            </a:r>
          </a:p>
        </p:txBody>
      </p:sp>
      <p:pic>
        <p:nvPicPr>
          <p:cNvPr id="4" name="Picture 8"/>
          <p:cNvPicPr>
            <a:picLocks noChangeAspect="1"/>
          </p:cNvPicPr>
          <p:nvPr userDrawn="1"/>
        </p:nvPicPr>
        <p:blipFill>
          <a:blip r:embed="rId2">
            <a:extLst>
              <a:ext uri="{28A0092B-C50C-407E-A947-70E740481C1C}">
                <a14:useLocalDpi xmlns:a14="http://schemas.microsoft.com/office/drawing/2010/main" val="0"/>
              </a:ext>
            </a:extLst>
          </a:blip>
          <a:srcRect l="39342" t="3000" r="5789" b="16322"/>
          <a:stretch>
            <a:fillRect/>
          </a:stretch>
        </p:blipFill>
        <p:spPr bwMode="auto">
          <a:xfrm>
            <a:off x="4859341" y="-55561"/>
            <a:ext cx="8015287"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F:\InfoCepts_logo\InfoCepts Logo_Blue_PNG.png"/>
          <p:cNvPicPr>
            <a:picLocks noChangeAspect="1" noChangeArrowheads="1"/>
          </p:cNvPicPr>
          <p:nvPr userDrawn="1"/>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468313" y="409263"/>
            <a:ext cx="2304256" cy="21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03455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descr="F:\InfoCepts_logo\InfoCepts Logo_Blue_PNG.png"/>
          <p:cNvPicPr>
            <a:picLocks noChangeAspect="1" noChangeArrowheads="1"/>
          </p:cNvPicPr>
          <p:nvPr userDrawn="1"/>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419476" y="2462213"/>
            <a:ext cx="2304256" cy="21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0800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1541" y="807554"/>
            <a:ext cx="8280921"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359562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2890335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IN" dirty="0"/>
          </a:p>
        </p:txBody>
      </p:sp>
      <p:sp>
        <p:nvSpPr>
          <p:cNvPr id="3" name="Content Placeholder 2"/>
          <p:cNvSpPr>
            <a:spLocks noGrp="1"/>
          </p:cNvSpPr>
          <p:nvPr>
            <p:ph idx="1"/>
          </p:nvPr>
        </p:nvSpPr>
        <p:spPr>
          <a:xfrm>
            <a:off x="431541" y="807554"/>
            <a:ext cx="8280921" cy="3470672"/>
          </a:xfrm>
        </p:spPr>
        <p:txBody>
          <a:bodyPr>
            <a:normAutofit/>
          </a:bodyPr>
          <a:lstStyle>
            <a:lvl1pPr>
              <a:spcBef>
                <a:spcPts val="900"/>
              </a:spcBef>
              <a:defRPr sz="1600">
                <a:solidFill>
                  <a:schemeClr val="tx1">
                    <a:lumMod val="75000"/>
                  </a:schemeClr>
                </a:solidFill>
              </a:defRPr>
            </a:lvl1pPr>
            <a:lvl2pPr>
              <a:spcBef>
                <a:spcPts val="900"/>
              </a:spcBef>
              <a:defRPr sz="16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113676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31541" y="1189310"/>
            <a:ext cx="8280921"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
        <p:nvSpPr>
          <p:cNvPr id="5" name="Text Placeholder 4"/>
          <p:cNvSpPr>
            <a:spLocks noGrp="1"/>
          </p:cNvSpPr>
          <p:nvPr>
            <p:ph type="body" sz="quarter" idx="1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98713009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4"/>
          <p:cNvSpPr>
            <a:spLocks noGrp="1"/>
          </p:cNvSpPr>
          <p:nvPr>
            <p:ph type="body" sz="quarter" idx="1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
        <p:nvSpPr>
          <p:cNvPr id="7" name="Content Placeholder 2"/>
          <p:cNvSpPr>
            <a:spLocks noGrp="1"/>
          </p:cNvSpPr>
          <p:nvPr>
            <p:ph idx="1"/>
          </p:nvPr>
        </p:nvSpPr>
        <p:spPr>
          <a:xfrm>
            <a:off x="431539" y="1189310"/>
            <a:ext cx="4068452"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
        <p:nvSpPr>
          <p:cNvPr id="8" name="Content Placeholder 2"/>
          <p:cNvSpPr>
            <a:spLocks noGrp="1"/>
          </p:cNvSpPr>
          <p:nvPr>
            <p:ph idx="11"/>
          </p:nvPr>
        </p:nvSpPr>
        <p:spPr>
          <a:xfrm>
            <a:off x="4644009" y="1189310"/>
            <a:ext cx="4068452"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593932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4"/>
          <p:cNvSpPr>
            <a:spLocks noGrp="1"/>
          </p:cNvSpPr>
          <p:nvPr>
            <p:ph type="body" sz="quarter" idx="1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1405156047"/>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5515021"/>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4" name="Picture Placeholder 3"/>
          <p:cNvSpPr>
            <a:spLocks noGrp="1"/>
          </p:cNvSpPr>
          <p:nvPr>
            <p:ph type="pic" sz="quarter" idx="10"/>
          </p:nvPr>
        </p:nvSpPr>
        <p:spPr>
          <a:xfrm>
            <a:off x="457200" y="1200150"/>
            <a:ext cx="1828800" cy="1828800"/>
          </a:xfrm>
        </p:spPr>
        <p:txBody>
          <a:bodyPr/>
          <a:lstStyle/>
          <a:p>
            <a:endParaRPr lang="en-IN"/>
          </a:p>
        </p:txBody>
      </p:sp>
      <p:sp>
        <p:nvSpPr>
          <p:cNvPr id="5" name="Picture Placeholder 3"/>
          <p:cNvSpPr>
            <a:spLocks noGrp="1"/>
          </p:cNvSpPr>
          <p:nvPr>
            <p:ph type="pic" sz="quarter" idx="11"/>
          </p:nvPr>
        </p:nvSpPr>
        <p:spPr>
          <a:xfrm>
            <a:off x="2362201" y="1200150"/>
            <a:ext cx="1828800" cy="1828800"/>
          </a:xfrm>
        </p:spPr>
        <p:txBody>
          <a:bodyPr/>
          <a:lstStyle/>
          <a:p>
            <a:endParaRPr lang="en-IN"/>
          </a:p>
        </p:txBody>
      </p:sp>
      <p:sp>
        <p:nvSpPr>
          <p:cNvPr id="6" name="Picture Placeholder 3"/>
          <p:cNvSpPr>
            <a:spLocks noGrp="1"/>
          </p:cNvSpPr>
          <p:nvPr>
            <p:ph type="pic" sz="quarter" idx="12"/>
          </p:nvPr>
        </p:nvSpPr>
        <p:spPr>
          <a:xfrm>
            <a:off x="4267200" y="1200150"/>
            <a:ext cx="1828800" cy="1828800"/>
          </a:xfrm>
        </p:spPr>
        <p:txBody>
          <a:bodyPr/>
          <a:lstStyle/>
          <a:p>
            <a:endParaRPr lang="en-IN"/>
          </a:p>
        </p:txBody>
      </p:sp>
      <p:sp>
        <p:nvSpPr>
          <p:cNvPr id="7" name="Picture Placeholder 3"/>
          <p:cNvSpPr>
            <a:spLocks noGrp="1"/>
          </p:cNvSpPr>
          <p:nvPr>
            <p:ph type="pic" sz="quarter" idx="13"/>
          </p:nvPr>
        </p:nvSpPr>
        <p:spPr>
          <a:xfrm>
            <a:off x="6172201" y="1200150"/>
            <a:ext cx="1828800" cy="1828800"/>
          </a:xfrm>
        </p:spPr>
        <p:txBody>
          <a:bodyPr/>
          <a:lstStyle/>
          <a:p>
            <a:endParaRPr lang="en-IN"/>
          </a:p>
        </p:txBody>
      </p:sp>
    </p:spTree>
    <p:extLst>
      <p:ext uri="{BB962C8B-B14F-4D97-AF65-F5344CB8AC3E}">
        <p14:creationId xmlns:p14="http://schemas.microsoft.com/office/powerpoint/2010/main" val="3460070759"/>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8230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1"/>
          </p:nvPr>
        </p:nvSpPr>
        <p:spPr>
          <a:xfrm>
            <a:off x="2286763" y="0"/>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12"/>
          </p:nvPr>
        </p:nvSpPr>
        <p:spPr>
          <a:xfrm>
            <a:off x="4573524" y="0"/>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13"/>
          </p:nvPr>
        </p:nvSpPr>
        <p:spPr>
          <a:xfrm>
            <a:off x="6860286" y="0"/>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15"/>
          </p:nvPr>
        </p:nvSpPr>
        <p:spPr>
          <a:xfrm>
            <a:off x="0" y="2564892"/>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16"/>
          </p:nvPr>
        </p:nvSpPr>
        <p:spPr>
          <a:xfrm>
            <a:off x="2286763" y="2564892"/>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7" name="Picture Placeholder 3"/>
          <p:cNvSpPr>
            <a:spLocks noGrp="1"/>
          </p:cNvSpPr>
          <p:nvPr>
            <p:ph type="pic" sz="quarter" idx="17"/>
          </p:nvPr>
        </p:nvSpPr>
        <p:spPr>
          <a:xfrm>
            <a:off x="4573524" y="2564892"/>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8" name="Picture Placeholder 3"/>
          <p:cNvSpPr>
            <a:spLocks noGrp="1"/>
          </p:cNvSpPr>
          <p:nvPr>
            <p:ph type="pic" sz="quarter" idx="18"/>
          </p:nvPr>
        </p:nvSpPr>
        <p:spPr>
          <a:xfrm>
            <a:off x="6860286" y="2564892"/>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7479747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1"/>
          </p:nvPr>
        </p:nvSpPr>
        <p:spPr>
          <a:xfrm>
            <a:off x="1828229"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12"/>
          </p:nvPr>
        </p:nvSpPr>
        <p:spPr>
          <a:xfrm>
            <a:off x="3656457"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13"/>
          </p:nvPr>
        </p:nvSpPr>
        <p:spPr>
          <a:xfrm>
            <a:off x="5484686"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4" name="Picture Placeholder 3"/>
          <p:cNvSpPr>
            <a:spLocks noGrp="1"/>
          </p:cNvSpPr>
          <p:nvPr>
            <p:ph type="pic" sz="quarter" idx="14"/>
          </p:nvPr>
        </p:nvSpPr>
        <p:spPr>
          <a:xfrm>
            <a:off x="7312914" y="0"/>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15"/>
          </p:nvPr>
        </p:nvSpPr>
        <p:spPr>
          <a:xfrm>
            <a:off x="0"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16"/>
          </p:nvPr>
        </p:nvSpPr>
        <p:spPr>
          <a:xfrm>
            <a:off x="1828229"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7" name="Picture Placeholder 3"/>
          <p:cNvSpPr>
            <a:spLocks noGrp="1"/>
          </p:cNvSpPr>
          <p:nvPr>
            <p:ph type="pic" sz="quarter" idx="17"/>
          </p:nvPr>
        </p:nvSpPr>
        <p:spPr>
          <a:xfrm>
            <a:off x="3656457"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8" name="Picture Placeholder 3"/>
          <p:cNvSpPr>
            <a:spLocks noGrp="1"/>
          </p:cNvSpPr>
          <p:nvPr>
            <p:ph type="pic" sz="quarter" idx="18"/>
          </p:nvPr>
        </p:nvSpPr>
        <p:spPr>
          <a:xfrm>
            <a:off x="5484686"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9" name="Picture Placeholder 3"/>
          <p:cNvSpPr>
            <a:spLocks noGrp="1"/>
          </p:cNvSpPr>
          <p:nvPr>
            <p:ph type="pic" sz="quarter" idx="19"/>
          </p:nvPr>
        </p:nvSpPr>
        <p:spPr>
          <a:xfrm>
            <a:off x="7312914" y="1711071"/>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0" name="Picture Placeholder 3"/>
          <p:cNvSpPr>
            <a:spLocks noGrp="1"/>
          </p:cNvSpPr>
          <p:nvPr>
            <p:ph type="pic" sz="quarter" idx="20"/>
          </p:nvPr>
        </p:nvSpPr>
        <p:spPr>
          <a:xfrm>
            <a:off x="0"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1" name="Picture Placeholder 3"/>
          <p:cNvSpPr>
            <a:spLocks noGrp="1"/>
          </p:cNvSpPr>
          <p:nvPr>
            <p:ph type="pic" sz="quarter" idx="21"/>
          </p:nvPr>
        </p:nvSpPr>
        <p:spPr>
          <a:xfrm>
            <a:off x="1828229"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2" name="Picture Placeholder 3"/>
          <p:cNvSpPr>
            <a:spLocks noGrp="1"/>
          </p:cNvSpPr>
          <p:nvPr>
            <p:ph type="pic" sz="quarter" idx="22"/>
          </p:nvPr>
        </p:nvSpPr>
        <p:spPr>
          <a:xfrm>
            <a:off x="3656457"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3" name="Picture Placeholder 3"/>
          <p:cNvSpPr>
            <a:spLocks noGrp="1"/>
          </p:cNvSpPr>
          <p:nvPr>
            <p:ph type="pic" sz="quarter" idx="23"/>
          </p:nvPr>
        </p:nvSpPr>
        <p:spPr>
          <a:xfrm>
            <a:off x="5484686"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4" name="Picture Placeholder 3"/>
          <p:cNvSpPr>
            <a:spLocks noGrp="1"/>
          </p:cNvSpPr>
          <p:nvPr>
            <p:ph type="pic" sz="quarter" idx="24"/>
          </p:nvPr>
        </p:nvSpPr>
        <p:spPr>
          <a:xfrm>
            <a:off x="7312914" y="3422142"/>
            <a:ext cx="1831086" cy="172135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1550640637"/>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1"/>
          </p:nvPr>
        </p:nvSpPr>
        <p:spPr>
          <a:xfrm>
            <a:off x="1521563"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12"/>
          </p:nvPr>
        </p:nvSpPr>
        <p:spPr>
          <a:xfrm>
            <a:off x="3043124"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13"/>
          </p:nvPr>
        </p:nvSpPr>
        <p:spPr>
          <a:xfrm>
            <a:off x="4564684"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4" name="Picture Placeholder 3"/>
          <p:cNvSpPr>
            <a:spLocks noGrp="1"/>
          </p:cNvSpPr>
          <p:nvPr>
            <p:ph type="pic" sz="quarter" idx="14"/>
          </p:nvPr>
        </p:nvSpPr>
        <p:spPr>
          <a:xfrm>
            <a:off x="7607808"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5" name="Picture Placeholder 3"/>
          <p:cNvSpPr>
            <a:spLocks noGrp="1"/>
          </p:cNvSpPr>
          <p:nvPr>
            <p:ph type="pic" sz="quarter" idx="25"/>
          </p:nvPr>
        </p:nvSpPr>
        <p:spPr>
          <a:xfrm>
            <a:off x="6086247" y="0"/>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8" name="Picture Placeholder 3"/>
          <p:cNvSpPr>
            <a:spLocks noGrp="1"/>
          </p:cNvSpPr>
          <p:nvPr>
            <p:ph type="pic" sz="quarter" idx="26"/>
          </p:nvPr>
        </p:nvSpPr>
        <p:spPr>
          <a:xfrm>
            <a:off x="0" y="1282446"/>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29" name="Picture Placeholder 3"/>
          <p:cNvSpPr>
            <a:spLocks noGrp="1"/>
          </p:cNvSpPr>
          <p:nvPr>
            <p:ph type="pic" sz="quarter" idx="27"/>
          </p:nvPr>
        </p:nvSpPr>
        <p:spPr>
          <a:xfrm>
            <a:off x="1521563" y="1282446"/>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0" name="Picture Placeholder 3"/>
          <p:cNvSpPr>
            <a:spLocks noGrp="1"/>
          </p:cNvSpPr>
          <p:nvPr>
            <p:ph type="pic" sz="quarter" idx="28"/>
          </p:nvPr>
        </p:nvSpPr>
        <p:spPr>
          <a:xfrm>
            <a:off x="3043124" y="1282446"/>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1" name="Picture Placeholder 3"/>
          <p:cNvSpPr>
            <a:spLocks noGrp="1"/>
          </p:cNvSpPr>
          <p:nvPr>
            <p:ph type="pic" sz="quarter" idx="29"/>
          </p:nvPr>
        </p:nvSpPr>
        <p:spPr>
          <a:xfrm>
            <a:off x="4564684" y="1282446"/>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4" name="Picture Placeholder 3"/>
          <p:cNvSpPr>
            <a:spLocks noGrp="1"/>
          </p:cNvSpPr>
          <p:nvPr>
            <p:ph type="pic" sz="quarter" idx="32"/>
          </p:nvPr>
        </p:nvSpPr>
        <p:spPr>
          <a:xfrm>
            <a:off x="0"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5" name="Picture Placeholder 3"/>
          <p:cNvSpPr>
            <a:spLocks noGrp="1"/>
          </p:cNvSpPr>
          <p:nvPr>
            <p:ph type="pic" sz="quarter" idx="33"/>
          </p:nvPr>
        </p:nvSpPr>
        <p:spPr>
          <a:xfrm>
            <a:off x="1521563"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6" name="Picture Placeholder 3"/>
          <p:cNvSpPr>
            <a:spLocks noGrp="1"/>
          </p:cNvSpPr>
          <p:nvPr>
            <p:ph type="pic" sz="quarter" idx="34"/>
          </p:nvPr>
        </p:nvSpPr>
        <p:spPr>
          <a:xfrm>
            <a:off x="3043124"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7" name="Picture Placeholder 3"/>
          <p:cNvSpPr>
            <a:spLocks noGrp="1"/>
          </p:cNvSpPr>
          <p:nvPr>
            <p:ph type="pic" sz="quarter" idx="35"/>
          </p:nvPr>
        </p:nvSpPr>
        <p:spPr>
          <a:xfrm>
            <a:off x="4564684"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8" name="Picture Placeholder 3"/>
          <p:cNvSpPr>
            <a:spLocks noGrp="1"/>
          </p:cNvSpPr>
          <p:nvPr>
            <p:ph type="pic" sz="quarter" idx="36"/>
          </p:nvPr>
        </p:nvSpPr>
        <p:spPr>
          <a:xfrm>
            <a:off x="7607808"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39" name="Picture Placeholder 3"/>
          <p:cNvSpPr>
            <a:spLocks noGrp="1"/>
          </p:cNvSpPr>
          <p:nvPr>
            <p:ph type="pic" sz="quarter" idx="37"/>
          </p:nvPr>
        </p:nvSpPr>
        <p:spPr>
          <a:xfrm>
            <a:off x="6086247" y="2564892"/>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0" name="Picture Placeholder 3"/>
          <p:cNvSpPr>
            <a:spLocks noGrp="1"/>
          </p:cNvSpPr>
          <p:nvPr>
            <p:ph type="pic" sz="quarter" idx="38"/>
          </p:nvPr>
        </p:nvSpPr>
        <p:spPr>
          <a:xfrm>
            <a:off x="0"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1" name="Picture Placeholder 3"/>
          <p:cNvSpPr>
            <a:spLocks noGrp="1"/>
          </p:cNvSpPr>
          <p:nvPr>
            <p:ph type="pic" sz="quarter" idx="39"/>
          </p:nvPr>
        </p:nvSpPr>
        <p:spPr>
          <a:xfrm>
            <a:off x="1521563"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2" name="Picture Placeholder 3"/>
          <p:cNvSpPr>
            <a:spLocks noGrp="1"/>
          </p:cNvSpPr>
          <p:nvPr>
            <p:ph type="pic" sz="quarter" idx="40"/>
          </p:nvPr>
        </p:nvSpPr>
        <p:spPr>
          <a:xfrm>
            <a:off x="3043124"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3" name="Picture Placeholder 3"/>
          <p:cNvSpPr>
            <a:spLocks noGrp="1"/>
          </p:cNvSpPr>
          <p:nvPr>
            <p:ph type="pic" sz="quarter" idx="41"/>
          </p:nvPr>
        </p:nvSpPr>
        <p:spPr>
          <a:xfrm>
            <a:off x="4564684"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4" name="Picture Placeholder 3"/>
          <p:cNvSpPr>
            <a:spLocks noGrp="1"/>
          </p:cNvSpPr>
          <p:nvPr>
            <p:ph type="pic" sz="quarter" idx="42"/>
          </p:nvPr>
        </p:nvSpPr>
        <p:spPr>
          <a:xfrm>
            <a:off x="7607808"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45" name="Picture Placeholder 3"/>
          <p:cNvSpPr>
            <a:spLocks noGrp="1"/>
          </p:cNvSpPr>
          <p:nvPr>
            <p:ph type="pic" sz="quarter" idx="43"/>
          </p:nvPr>
        </p:nvSpPr>
        <p:spPr>
          <a:xfrm>
            <a:off x="6086247" y="3847338"/>
            <a:ext cx="1536192" cy="1296162"/>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3027827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4" name="Picture Placeholder 3"/>
          <p:cNvSpPr>
            <a:spLocks noGrp="1"/>
          </p:cNvSpPr>
          <p:nvPr>
            <p:ph type="pic" sz="quarter" idx="10"/>
          </p:nvPr>
        </p:nvSpPr>
        <p:spPr>
          <a:xfrm>
            <a:off x="457200" y="1200150"/>
            <a:ext cx="1828800" cy="1828800"/>
          </a:xfrm>
        </p:spPr>
        <p:txBody>
          <a:bodyPr/>
          <a:lstStyle/>
          <a:p>
            <a:endParaRPr lang="en-IN"/>
          </a:p>
        </p:txBody>
      </p:sp>
      <p:sp>
        <p:nvSpPr>
          <p:cNvPr id="5" name="Picture Placeholder 3"/>
          <p:cNvSpPr>
            <a:spLocks noGrp="1"/>
          </p:cNvSpPr>
          <p:nvPr>
            <p:ph type="pic" sz="quarter" idx="11"/>
          </p:nvPr>
        </p:nvSpPr>
        <p:spPr>
          <a:xfrm>
            <a:off x="2362201" y="1200150"/>
            <a:ext cx="1828800" cy="1828800"/>
          </a:xfrm>
        </p:spPr>
        <p:txBody>
          <a:bodyPr/>
          <a:lstStyle/>
          <a:p>
            <a:endParaRPr lang="en-IN"/>
          </a:p>
        </p:txBody>
      </p:sp>
      <p:sp>
        <p:nvSpPr>
          <p:cNvPr id="6" name="Picture Placeholder 3"/>
          <p:cNvSpPr>
            <a:spLocks noGrp="1"/>
          </p:cNvSpPr>
          <p:nvPr>
            <p:ph type="pic" sz="quarter" idx="12"/>
          </p:nvPr>
        </p:nvSpPr>
        <p:spPr>
          <a:xfrm>
            <a:off x="4267200" y="1200150"/>
            <a:ext cx="1828800" cy="1828800"/>
          </a:xfrm>
        </p:spPr>
        <p:txBody>
          <a:bodyPr/>
          <a:lstStyle/>
          <a:p>
            <a:endParaRPr lang="en-IN"/>
          </a:p>
        </p:txBody>
      </p:sp>
      <p:sp>
        <p:nvSpPr>
          <p:cNvPr id="7" name="Picture Placeholder 3"/>
          <p:cNvSpPr>
            <a:spLocks noGrp="1"/>
          </p:cNvSpPr>
          <p:nvPr>
            <p:ph type="pic" sz="quarter" idx="13"/>
          </p:nvPr>
        </p:nvSpPr>
        <p:spPr>
          <a:xfrm>
            <a:off x="6172201" y="1200150"/>
            <a:ext cx="1828800" cy="1828800"/>
          </a:xfrm>
        </p:spPr>
        <p:txBody>
          <a:bodyPr/>
          <a:lstStyle/>
          <a:p>
            <a:endParaRPr lang="en-IN"/>
          </a:p>
        </p:txBody>
      </p:sp>
    </p:spTree>
    <p:extLst>
      <p:ext uri="{BB962C8B-B14F-4D97-AF65-F5344CB8AC3E}">
        <p14:creationId xmlns:p14="http://schemas.microsoft.com/office/powerpoint/2010/main" val="277910356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432000" y="1047752"/>
            <a:ext cx="1828800" cy="1524000"/>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2581220" y="1047752"/>
            <a:ext cx="1828800" cy="1524000"/>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4730441" y="1047752"/>
            <a:ext cx="1828800" cy="1524000"/>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7" name="Picture Placeholder 3"/>
          <p:cNvSpPr>
            <a:spLocks noGrp="1"/>
          </p:cNvSpPr>
          <p:nvPr>
            <p:ph type="pic" sz="quarter" idx="13"/>
          </p:nvPr>
        </p:nvSpPr>
        <p:spPr>
          <a:xfrm>
            <a:off x="6879660" y="1047752"/>
            <a:ext cx="1828800" cy="1524000"/>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10" name="Text Placeholder 9"/>
          <p:cNvSpPr>
            <a:spLocks noGrp="1"/>
          </p:cNvSpPr>
          <p:nvPr>
            <p:ph type="body" sz="quarter" idx="14"/>
          </p:nvPr>
        </p:nvSpPr>
        <p:spPr>
          <a:xfrm>
            <a:off x="432000" y="2643758"/>
            <a:ext cx="18288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dirty="0" smtClean="0"/>
              <a:t>Click to edit Master text styles</a:t>
            </a:r>
          </a:p>
        </p:txBody>
      </p:sp>
      <p:sp>
        <p:nvSpPr>
          <p:cNvPr id="11" name="Text Placeholder 9"/>
          <p:cNvSpPr>
            <a:spLocks noGrp="1"/>
          </p:cNvSpPr>
          <p:nvPr>
            <p:ph type="body" sz="quarter" idx="15"/>
          </p:nvPr>
        </p:nvSpPr>
        <p:spPr>
          <a:xfrm>
            <a:off x="2581220" y="2643758"/>
            <a:ext cx="18288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3"/>
              </a:buClr>
              <a:buFont typeface="Arial" panose="020B0604020202020204" pitchFamily="34" charset="0"/>
              <a:buChar char="•"/>
              <a:defRPr sz="1100">
                <a:solidFill>
                  <a:schemeClr val="tx1">
                    <a:lumMod val="75000"/>
                  </a:schemeClr>
                </a:solidFill>
              </a:defRPr>
            </a:lvl2pPr>
            <a:lvl3pPr marL="228594" indent="-114297">
              <a:buClr>
                <a:schemeClr val="accent3"/>
              </a:buClr>
              <a:defRPr sz="1100">
                <a:solidFill>
                  <a:schemeClr val="tx1">
                    <a:lumMod val="75000"/>
                  </a:schemeClr>
                </a:solidFill>
              </a:defRPr>
            </a:lvl3pPr>
            <a:lvl4pPr marL="400040" indent="-171446">
              <a:buClr>
                <a:schemeClr val="accent3"/>
              </a:buClr>
              <a:defRPr sz="1100">
                <a:solidFill>
                  <a:schemeClr val="tx1">
                    <a:lumMod val="75000"/>
                  </a:schemeClr>
                </a:solidFill>
              </a:defRPr>
            </a:lvl4pPr>
            <a:lvl5pPr marL="571486" indent="-171446">
              <a:buClr>
                <a:schemeClr val="accent3"/>
              </a:buClr>
              <a:defRPr sz="1100">
                <a:solidFill>
                  <a:schemeClr val="tx1">
                    <a:lumMod val="75000"/>
                  </a:schemeClr>
                </a:solidFill>
              </a:defRPr>
            </a:lvl5pPr>
          </a:lstStyle>
          <a:p>
            <a:pPr lvl="0"/>
            <a:r>
              <a:rPr lang="en-US" smtClean="0"/>
              <a:t>Click to edit Master text styles</a:t>
            </a:r>
          </a:p>
        </p:txBody>
      </p:sp>
      <p:sp>
        <p:nvSpPr>
          <p:cNvPr id="12" name="Text Placeholder 9"/>
          <p:cNvSpPr>
            <a:spLocks noGrp="1"/>
          </p:cNvSpPr>
          <p:nvPr>
            <p:ph type="body" sz="quarter" idx="16"/>
          </p:nvPr>
        </p:nvSpPr>
        <p:spPr>
          <a:xfrm>
            <a:off x="4739321" y="2643758"/>
            <a:ext cx="18288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3" name="Text Placeholder 9"/>
          <p:cNvSpPr>
            <a:spLocks noGrp="1"/>
          </p:cNvSpPr>
          <p:nvPr>
            <p:ph type="body" sz="quarter" idx="17"/>
          </p:nvPr>
        </p:nvSpPr>
        <p:spPr>
          <a:xfrm>
            <a:off x="6879660" y="2643758"/>
            <a:ext cx="18288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bg2"/>
              </a:buClr>
              <a:buFont typeface="Arial" panose="020B0604020202020204" pitchFamily="34" charset="0"/>
              <a:buChar char="•"/>
              <a:defRPr sz="1100">
                <a:solidFill>
                  <a:schemeClr val="tx1">
                    <a:lumMod val="75000"/>
                  </a:schemeClr>
                </a:solidFill>
              </a:defRPr>
            </a:lvl2pPr>
            <a:lvl3pPr marL="228594" indent="-114297">
              <a:buClr>
                <a:schemeClr val="bg2"/>
              </a:buClr>
              <a:defRPr sz="1100">
                <a:solidFill>
                  <a:schemeClr val="tx1">
                    <a:lumMod val="75000"/>
                  </a:schemeClr>
                </a:solidFill>
              </a:defRPr>
            </a:lvl3pPr>
            <a:lvl4pPr marL="400040" indent="-171446">
              <a:buClr>
                <a:schemeClr val="bg2"/>
              </a:buClr>
              <a:defRPr sz="1100">
                <a:solidFill>
                  <a:schemeClr val="tx1">
                    <a:lumMod val="75000"/>
                  </a:schemeClr>
                </a:solidFill>
              </a:defRPr>
            </a:lvl4pPr>
            <a:lvl5pPr marL="571486" indent="-171446">
              <a:buClr>
                <a:schemeClr val="bg2"/>
              </a:buClr>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220847383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2000" y="915567"/>
            <a:ext cx="2496313" cy="2016224"/>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3323845" y="915567"/>
            <a:ext cx="2496313" cy="2016224"/>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6216784" y="915567"/>
            <a:ext cx="2496313" cy="2016224"/>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14" name="Text Placeholder 9"/>
          <p:cNvSpPr>
            <a:spLocks noGrp="1"/>
          </p:cNvSpPr>
          <p:nvPr>
            <p:ph type="body" sz="quarter" idx="17"/>
          </p:nvPr>
        </p:nvSpPr>
        <p:spPr>
          <a:xfrm>
            <a:off x="3323844" y="3003799"/>
            <a:ext cx="24948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5" name="Text Placeholder 9"/>
          <p:cNvSpPr>
            <a:spLocks noGrp="1"/>
          </p:cNvSpPr>
          <p:nvPr>
            <p:ph type="body" sz="quarter" idx="18"/>
          </p:nvPr>
        </p:nvSpPr>
        <p:spPr>
          <a:xfrm>
            <a:off x="432003" y="3003799"/>
            <a:ext cx="24948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6" name="Text Placeholder 9"/>
          <p:cNvSpPr>
            <a:spLocks noGrp="1"/>
          </p:cNvSpPr>
          <p:nvPr>
            <p:ph type="body" sz="quarter" idx="19"/>
          </p:nvPr>
        </p:nvSpPr>
        <p:spPr>
          <a:xfrm>
            <a:off x="6218300" y="3003799"/>
            <a:ext cx="24948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3228756072"/>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2000" y="1203599"/>
            <a:ext cx="2496313" cy="1728193"/>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3323845" y="1203599"/>
            <a:ext cx="2496313" cy="1728193"/>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6216784" y="1203599"/>
            <a:ext cx="2496313" cy="1728193"/>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14" name="Text Placeholder 9"/>
          <p:cNvSpPr>
            <a:spLocks noGrp="1"/>
          </p:cNvSpPr>
          <p:nvPr>
            <p:ph type="body" sz="quarter" idx="17"/>
          </p:nvPr>
        </p:nvSpPr>
        <p:spPr>
          <a:xfrm>
            <a:off x="3323844" y="3003798"/>
            <a:ext cx="2494800" cy="165618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5" name="Text Placeholder 9"/>
          <p:cNvSpPr>
            <a:spLocks noGrp="1"/>
          </p:cNvSpPr>
          <p:nvPr>
            <p:ph type="body" sz="quarter" idx="18"/>
          </p:nvPr>
        </p:nvSpPr>
        <p:spPr>
          <a:xfrm>
            <a:off x="432003" y="3003798"/>
            <a:ext cx="2494800" cy="165618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dirty="0" smtClean="0"/>
              <a:t>Click to edit Master text styles</a:t>
            </a:r>
          </a:p>
        </p:txBody>
      </p:sp>
      <p:sp>
        <p:nvSpPr>
          <p:cNvPr id="16" name="Text Placeholder 9"/>
          <p:cNvSpPr>
            <a:spLocks noGrp="1"/>
          </p:cNvSpPr>
          <p:nvPr>
            <p:ph type="body" sz="quarter" idx="19"/>
          </p:nvPr>
        </p:nvSpPr>
        <p:spPr>
          <a:xfrm>
            <a:off x="6218300" y="3003798"/>
            <a:ext cx="2494800" cy="165618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9" name="Text Placeholder 4"/>
          <p:cNvSpPr>
            <a:spLocks noGrp="1"/>
          </p:cNvSpPr>
          <p:nvPr>
            <p:ph type="body" sz="quarter" idx="2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3711272795"/>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432000" y="915566"/>
            <a:ext cx="4067993" cy="1632012"/>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4644012" y="915566"/>
            <a:ext cx="4067991" cy="1632012"/>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7" name="Text Placeholder 9"/>
          <p:cNvSpPr>
            <a:spLocks noGrp="1"/>
          </p:cNvSpPr>
          <p:nvPr>
            <p:ph type="body" sz="quarter" idx="17"/>
          </p:nvPr>
        </p:nvSpPr>
        <p:spPr>
          <a:xfrm>
            <a:off x="4644009" y="2643758"/>
            <a:ext cx="40680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0" name="Text Placeholder 9"/>
          <p:cNvSpPr>
            <a:spLocks noGrp="1"/>
          </p:cNvSpPr>
          <p:nvPr>
            <p:ph type="body" sz="quarter" idx="18"/>
          </p:nvPr>
        </p:nvSpPr>
        <p:spPr>
          <a:xfrm>
            <a:off x="432000" y="2643758"/>
            <a:ext cx="4068000" cy="201622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dirty="0" smtClean="0"/>
              <a:t>Click to edit Master text styles</a:t>
            </a:r>
          </a:p>
        </p:txBody>
      </p:sp>
    </p:spTree>
    <p:extLst>
      <p:ext uri="{BB962C8B-B14F-4D97-AF65-F5344CB8AC3E}">
        <p14:creationId xmlns:p14="http://schemas.microsoft.com/office/powerpoint/2010/main" val="3315148359"/>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432000" y="1203599"/>
            <a:ext cx="4067993" cy="1632012"/>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4644012" y="1203599"/>
            <a:ext cx="4067991" cy="1632012"/>
          </a:xfrm>
          <a:solidFill>
            <a:schemeClr val="bg1">
              <a:lumMod val="95000"/>
            </a:schemeClr>
          </a:solidFill>
          <a:ln w="3175">
            <a:solidFill>
              <a:schemeClr val="bg1">
                <a:lumMod val="50000"/>
                <a:alpha val="40000"/>
              </a:schemeClr>
            </a:solidFill>
          </a:ln>
          <a:effectLst/>
        </p:spPr>
        <p:txBody>
          <a:bodyPr anchor="ctr"/>
          <a:lstStyle>
            <a:lvl1pPr marL="0" indent="0" algn="ctr">
              <a:buNone/>
              <a:defRPr lang="en-US" sz="1100"/>
            </a:lvl1pPr>
          </a:lstStyle>
          <a:p>
            <a:pPr lvl="0"/>
            <a:r>
              <a:rPr lang="en-US" noProof="0" dirty="0" smtClean="0"/>
              <a:t>Click icon to add picture</a:t>
            </a:r>
            <a:endParaRPr lang="en-US" noProof="0" dirty="0"/>
          </a:p>
        </p:txBody>
      </p:sp>
      <p:sp>
        <p:nvSpPr>
          <p:cNvPr id="7" name="Text Placeholder 9"/>
          <p:cNvSpPr>
            <a:spLocks noGrp="1"/>
          </p:cNvSpPr>
          <p:nvPr>
            <p:ph type="body" sz="quarter" idx="17"/>
          </p:nvPr>
        </p:nvSpPr>
        <p:spPr>
          <a:xfrm>
            <a:off x="4644009" y="2931790"/>
            <a:ext cx="40680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10" name="Text Placeholder 9"/>
          <p:cNvSpPr>
            <a:spLocks noGrp="1"/>
          </p:cNvSpPr>
          <p:nvPr>
            <p:ph type="body" sz="quarter" idx="18"/>
          </p:nvPr>
        </p:nvSpPr>
        <p:spPr>
          <a:xfrm>
            <a:off x="432000" y="2931790"/>
            <a:ext cx="4068000" cy="172819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8" name="Text Placeholder 4"/>
          <p:cNvSpPr>
            <a:spLocks noGrp="1"/>
          </p:cNvSpPr>
          <p:nvPr>
            <p:ph type="body" sz="quarter" idx="2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0430443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2000" y="933322"/>
            <a:ext cx="1908000" cy="1107124"/>
          </a:xfrm>
          <a:solidFill>
            <a:schemeClr val="bg1">
              <a:lumMod val="95000"/>
            </a:schemeClr>
          </a:solidFill>
        </p:spPr>
        <p:txBody>
          <a:bodyPr anchor="ctr"/>
          <a:lstStyle>
            <a:lvl1pPr>
              <a:defRPr lang="en-US" sz="1100" dirty="0">
                <a:solidFill>
                  <a:schemeClr val="tx1">
                    <a:lumMod val="75000"/>
                  </a:schemeClr>
                </a:solidFill>
              </a:defRPr>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2556084" y="933322"/>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4680165" y="933322"/>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3"/>
          </p:nvPr>
        </p:nvSpPr>
        <p:spPr>
          <a:xfrm>
            <a:off x="6804249" y="933322"/>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1" name="Picture Placeholder 3"/>
          <p:cNvSpPr>
            <a:spLocks noGrp="1"/>
          </p:cNvSpPr>
          <p:nvPr>
            <p:ph type="pic" sz="quarter" idx="22"/>
          </p:nvPr>
        </p:nvSpPr>
        <p:spPr>
          <a:xfrm>
            <a:off x="432000" y="2178325"/>
            <a:ext cx="1908000" cy="1107124"/>
          </a:xfrm>
          <a:solidFill>
            <a:schemeClr val="bg1">
              <a:lumMod val="95000"/>
            </a:schemeClr>
          </a:solidFill>
        </p:spPr>
        <p:txBody>
          <a:bodyPr anchor="ctr"/>
          <a:lstStyle>
            <a:lvl1pPr>
              <a:defRPr lang="en-US" sz="1100" dirty="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23"/>
          </p:nvPr>
        </p:nvSpPr>
        <p:spPr>
          <a:xfrm>
            <a:off x="2556084" y="2178325"/>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24"/>
          </p:nvPr>
        </p:nvSpPr>
        <p:spPr>
          <a:xfrm>
            <a:off x="4680165" y="2178325"/>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25"/>
          </p:nvPr>
        </p:nvSpPr>
        <p:spPr>
          <a:xfrm>
            <a:off x="6804249" y="2178325"/>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0" name="Text Placeholder 9"/>
          <p:cNvSpPr>
            <a:spLocks noGrp="1"/>
          </p:cNvSpPr>
          <p:nvPr>
            <p:ph type="body" sz="quarter" idx="14"/>
          </p:nvPr>
        </p:nvSpPr>
        <p:spPr>
          <a:xfrm>
            <a:off x="432000" y="3363838"/>
            <a:ext cx="1908000" cy="129614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1" name="Text Placeholder 9"/>
          <p:cNvSpPr>
            <a:spLocks noGrp="1"/>
          </p:cNvSpPr>
          <p:nvPr>
            <p:ph type="body" sz="quarter" idx="15"/>
          </p:nvPr>
        </p:nvSpPr>
        <p:spPr>
          <a:xfrm>
            <a:off x="2556084" y="3363838"/>
            <a:ext cx="1908000" cy="129614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3"/>
              </a:buClr>
              <a:buFont typeface="Arial" panose="020B0604020202020204" pitchFamily="34" charset="0"/>
              <a:buChar char="•"/>
              <a:defRPr sz="1100">
                <a:solidFill>
                  <a:schemeClr val="tx1">
                    <a:lumMod val="75000"/>
                  </a:schemeClr>
                </a:solidFill>
              </a:defRPr>
            </a:lvl2pPr>
            <a:lvl3pPr marL="228594" indent="-114297">
              <a:buClr>
                <a:schemeClr val="accent3"/>
              </a:buClr>
              <a:defRPr sz="1100">
                <a:solidFill>
                  <a:schemeClr val="tx1">
                    <a:lumMod val="75000"/>
                  </a:schemeClr>
                </a:solidFill>
              </a:defRPr>
            </a:lvl3pPr>
            <a:lvl4pPr marL="400040" indent="-171446">
              <a:buClr>
                <a:schemeClr val="accent3"/>
              </a:buClr>
              <a:defRPr sz="1100">
                <a:solidFill>
                  <a:schemeClr val="tx1">
                    <a:lumMod val="75000"/>
                  </a:schemeClr>
                </a:solidFill>
              </a:defRPr>
            </a:lvl4pPr>
            <a:lvl5pPr marL="571486" indent="-171446">
              <a:buClr>
                <a:schemeClr val="accent3"/>
              </a:buClr>
              <a:defRPr sz="1100">
                <a:solidFill>
                  <a:schemeClr val="tx1">
                    <a:lumMod val="75000"/>
                  </a:schemeClr>
                </a:solidFill>
              </a:defRPr>
            </a:lvl5pPr>
          </a:lstStyle>
          <a:p>
            <a:pPr lvl="0"/>
            <a:r>
              <a:rPr lang="en-US" smtClean="0"/>
              <a:t>Click to edit Master text styles</a:t>
            </a:r>
          </a:p>
        </p:txBody>
      </p:sp>
      <p:sp>
        <p:nvSpPr>
          <p:cNvPr id="22" name="Text Placeholder 9"/>
          <p:cNvSpPr>
            <a:spLocks noGrp="1"/>
          </p:cNvSpPr>
          <p:nvPr>
            <p:ph type="body" sz="quarter" idx="16"/>
          </p:nvPr>
        </p:nvSpPr>
        <p:spPr>
          <a:xfrm>
            <a:off x="4680165" y="3363838"/>
            <a:ext cx="1908000" cy="129614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23" name="Text Placeholder 9"/>
          <p:cNvSpPr>
            <a:spLocks noGrp="1"/>
          </p:cNvSpPr>
          <p:nvPr>
            <p:ph type="body" sz="quarter" idx="17"/>
          </p:nvPr>
        </p:nvSpPr>
        <p:spPr>
          <a:xfrm>
            <a:off x="6804249" y="3363838"/>
            <a:ext cx="1908000" cy="129614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bg2"/>
              </a:buClr>
              <a:buFont typeface="Arial" panose="020B0604020202020204" pitchFamily="34" charset="0"/>
              <a:buChar char="•"/>
              <a:defRPr sz="1100">
                <a:solidFill>
                  <a:schemeClr val="tx1">
                    <a:lumMod val="75000"/>
                  </a:schemeClr>
                </a:solidFill>
              </a:defRPr>
            </a:lvl2pPr>
            <a:lvl3pPr marL="228594" indent="-114297">
              <a:buClr>
                <a:schemeClr val="bg2"/>
              </a:buClr>
              <a:defRPr sz="1100">
                <a:solidFill>
                  <a:schemeClr val="tx1">
                    <a:lumMod val="75000"/>
                  </a:schemeClr>
                </a:solidFill>
              </a:defRPr>
            </a:lvl3pPr>
            <a:lvl4pPr marL="400040" indent="-171446">
              <a:buClr>
                <a:schemeClr val="bg2"/>
              </a:buClr>
              <a:defRPr sz="1100">
                <a:solidFill>
                  <a:schemeClr val="tx1">
                    <a:lumMod val="75000"/>
                  </a:schemeClr>
                </a:solidFill>
              </a:defRPr>
            </a:lvl4pPr>
            <a:lvl5pPr marL="571486" indent="-171446">
              <a:buClr>
                <a:schemeClr val="bg2"/>
              </a:buClr>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254934591"/>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Eight Grid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2000" y="1218857"/>
            <a:ext cx="1908000" cy="1107124"/>
          </a:xfrm>
          <a:solidFill>
            <a:schemeClr val="bg1">
              <a:lumMod val="95000"/>
            </a:schemeClr>
          </a:solidFill>
        </p:spPr>
        <p:txBody>
          <a:bodyPr anchor="ctr"/>
          <a:lstStyle>
            <a:lvl1pPr>
              <a:defRPr lang="en-US" sz="1100" dirty="0">
                <a:solidFill>
                  <a:schemeClr val="tx1">
                    <a:lumMod val="75000"/>
                  </a:schemeClr>
                </a:solidFill>
              </a:defRPr>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2556084" y="1218857"/>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4680165" y="1218857"/>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3"/>
          </p:nvPr>
        </p:nvSpPr>
        <p:spPr>
          <a:xfrm>
            <a:off x="6804249" y="1218857"/>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1" name="Picture Placeholder 3"/>
          <p:cNvSpPr>
            <a:spLocks noGrp="1"/>
          </p:cNvSpPr>
          <p:nvPr>
            <p:ph type="pic" sz="quarter" idx="22"/>
          </p:nvPr>
        </p:nvSpPr>
        <p:spPr>
          <a:xfrm>
            <a:off x="432000" y="2463860"/>
            <a:ext cx="1908000" cy="1107124"/>
          </a:xfrm>
          <a:solidFill>
            <a:schemeClr val="bg1">
              <a:lumMod val="95000"/>
            </a:schemeClr>
          </a:solidFill>
        </p:spPr>
        <p:txBody>
          <a:bodyPr anchor="ctr"/>
          <a:lstStyle>
            <a:lvl1pPr>
              <a:defRPr lang="en-US" sz="1100" dirty="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23"/>
          </p:nvPr>
        </p:nvSpPr>
        <p:spPr>
          <a:xfrm>
            <a:off x="2556084" y="2463860"/>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24"/>
          </p:nvPr>
        </p:nvSpPr>
        <p:spPr>
          <a:xfrm>
            <a:off x="4680165" y="2463860"/>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25"/>
          </p:nvPr>
        </p:nvSpPr>
        <p:spPr>
          <a:xfrm>
            <a:off x="6804249" y="2463860"/>
            <a:ext cx="1908000" cy="1107124"/>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0" name="Text Placeholder 9"/>
          <p:cNvSpPr>
            <a:spLocks noGrp="1"/>
          </p:cNvSpPr>
          <p:nvPr>
            <p:ph type="body" sz="quarter" idx="14"/>
          </p:nvPr>
        </p:nvSpPr>
        <p:spPr>
          <a:xfrm>
            <a:off x="432000" y="3651870"/>
            <a:ext cx="1908000" cy="100811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1" name="Text Placeholder 9"/>
          <p:cNvSpPr>
            <a:spLocks noGrp="1"/>
          </p:cNvSpPr>
          <p:nvPr>
            <p:ph type="body" sz="quarter" idx="15"/>
          </p:nvPr>
        </p:nvSpPr>
        <p:spPr>
          <a:xfrm>
            <a:off x="2556084" y="3651870"/>
            <a:ext cx="1908000" cy="100811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3"/>
              </a:buClr>
              <a:buFont typeface="Arial" panose="020B0604020202020204" pitchFamily="34" charset="0"/>
              <a:buChar char="•"/>
              <a:defRPr sz="1100">
                <a:solidFill>
                  <a:schemeClr val="tx1">
                    <a:lumMod val="75000"/>
                  </a:schemeClr>
                </a:solidFill>
              </a:defRPr>
            </a:lvl2pPr>
            <a:lvl3pPr marL="228594" indent="-114297">
              <a:buClr>
                <a:schemeClr val="accent3"/>
              </a:buClr>
              <a:defRPr sz="1100">
                <a:solidFill>
                  <a:schemeClr val="tx1">
                    <a:lumMod val="75000"/>
                  </a:schemeClr>
                </a:solidFill>
              </a:defRPr>
            </a:lvl3pPr>
            <a:lvl4pPr marL="400040" indent="-171446">
              <a:buClr>
                <a:schemeClr val="accent3"/>
              </a:buClr>
              <a:defRPr sz="1100">
                <a:solidFill>
                  <a:schemeClr val="tx1">
                    <a:lumMod val="75000"/>
                  </a:schemeClr>
                </a:solidFill>
              </a:defRPr>
            </a:lvl4pPr>
            <a:lvl5pPr marL="571486" indent="-171446">
              <a:buClr>
                <a:schemeClr val="accent3"/>
              </a:buClr>
              <a:defRPr sz="1100">
                <a:solidFill>
                  <a:schemeClr val="tx1">
                    <a:lumMod val="75000"/>
                  </a:schemeClr>
                </a:solidFill>
              </a:defRPr>
            </a:lvl5pPr>
          </a:lstStyle>
          <a:p>
            <a:pPr lvl="0"/>
            <a:r>
              <a:rPr lang="en-US" smtClean="0"/>
              <a:t>Click to edit Master text styles</a:t>
            </a:r>
          </a:p>
        </p:txBody>
      </p:sp>
      <p:sp>
        <p:nvSpPr>
          <p:cNvPr id="22" name="Text Placeholder 9"/>
          <p:cNvSpPr>
            <a:spLocks noGrp="1"/>
          </p:cNvSpPr>
          <p:nvPr>
            <p:ph type="body" sz="quarter" idx="16"/>
          </p:nvPr>
        </p:nvSpPr>
        <p:spPr>
          <a:xfrm>
            <a:off x="4680165" y="3651870"/>
            <a:ext cx="1908000" cy="100811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23" name="Text Placeholder 9"/>
          <p:cNvSpPr>
            <a:spLocks noGrp="1"/>
          </p:cNvSpPr>
          <p:nvPr>
            <p:ph type="body" sz="quarter" idx="17"/>
          </p:nvPr>
        </p:nvSpPr>
        <p:spPr>
          <a:xfrm>
            <a:off x="6804249" y="3651870"/>
            <a:ext cx="1908000" cy="1008112"/>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bg2"/>
              </a:buClr>
              <a:buFont typeface="Arial" panose="020B0604020202020204" pitchFamily="34" charset="0"/>
              <a:buChar char="•"/>
              <a:defRPr sz="1100">
                <a:solidFill>
                  <a:schemeClr val="tx1">
                    <a:lumMod val="75000"/>
                  </a:schemeClr>
                </a:solidFill>
              </a:defRPr>
            </a:lvl2pPr>
            <a:lvl3pPr marL="228594" indent="-114297">
              <a:buClr>
                <a:schemeClr val="bg2"/>
              </a:buClr>
              <a:defRPr sz="1100">
                <a:solidFill>
                  <a:schemeClr val="tx1">
                    <a:lumMod val="75000"/>
                  </a:schemeClr>
                </a:solidFill>
              </a:defRPr>
            </a:lvl3pPr>
            <a:lvl4pPr marL="400040" indent="-171446">
              <a:buClr>
                <a:schemeClr val="bg2"/>
              </a:buClr>
              <a:defRPr sz="1100">
                <a:solidFill>
                  <a:schemeClr val="tx1">
                    <a:lumMod val="75000"/>
                  </a:schemeClr>
                </a:solidFill>
              </a:defRPr>
            </a:lvl4pPr>
            <a:lvl5pPr marL="571486" indent="-171446">
              <a:buClr>
                <a:schemeClr val="bg2"/>
              </a:buClr>
              <a:defRPr sz="1100">
                <a:solidFill>
                  <a:schemeClr val="tx1">
                    <a:lumMod val="75000"/>
                  </a:schemeClr>
                </a:solidFill>
              </a:defRPr>
            </a:lvl5pPr>
          </a:lstStyle>
          <a:p>
            <a:pPr lvl="0"/>
            <a:r>
              <a:rPr lang="en-US" smtClean="0"/>
              <a:t>Click to edit Master text styles</a:t>
            </a:r>
          </a:p>
        </p:txBody>
      </p:sp>
      <p:sp>
        <p:nvSpPr>
          <p:cNvPr id="15" name="Text Placeholder 4"/>
          <p:cNvSpPr>
            <a:spLocks noGrp="1"/>
          </p:cNvSpPr>
          <p:nvPr>
            <p:ph type="body" sz="quarter" idx="20"/>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94661809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1541" y="1175307"/>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5" name="Picture Placeholder 3"/>
          <p:cNvSpPr>
            <a:spLocks noGrp="1"/>
          </p:cNvSpPr>
          <p:nvPr>
            <p:ph type="pic" sz="quarter" idx="11"/>
          </p:nvPr>
        </p:nvSpPr>
        <p:spPr>
          <a:xfrm>
            <a:off x="3323845" y="1175307"/>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6" name="Picture Placeholder 3"/>
          <p:cNvSpPr>
            <a:spLocks noGrp="1"/>
          </p:cNvSpPr>
          <p:nvPr>
            <p:ph type="pic" sz="quarter" idx="12"/>
          </p:nvPr>
        </p:nvSpPr>
        <p:spPr>
          <a:xfrm>
            <a:off x="6215687" y="1175307"/>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4" name="Picture Placeholder 3"/>
          <p:cNvSpPr>
            <a:spLocks noGrp="1"/>
          </p:cNvSpPr>
          <p:nvPr>
            <p:ph type="pic" sz="quarter" idx="23"/>
          </p:nvPr>
        </p:nvSpPr>
        <p:spPr>
          <a:xfrm>
            <a:off x="431541" y="2423296"/>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24"/>
          </p:nvPr>
        </p:nvSpPr>
        <p:spPr>
          <a:xfrm>
            <a:off x="3323845" y="2423296"/>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25"/>
          </p:nvPr>
        </p:nvSpPr>
        <p:spPr>
          <a:xfrm>
            <a:off x="6215687" y="2423296"/>
            <a:ext cx="2496313" cy="1104138"/>
          </a:xfrm>
          <a:solidFill>
            <a:schemeClr val="bg1">
              <a:lumMod val="95000"/>
            </a:schemeClr>
          </a:solidFill>
        </p:spPr>
        <p:txBody>
          <a:bodyPr anchor="ctr"/>
          <a:lstStyle>
            <a:lvl1pPr>
              <a:defRPr lang="en-US" sz="1100">
                <a:solidFill>
                  <a:schemeClr val="tx1">
                    <a:lumMod val="75000"/>
                  </a:schemeClr>
                </a:solidFill>
              </a:defRPr>
            </a:lvl1pPr>
          </a:lstStyle>
          <a:p>
            <a:pPr lvl="0"/>
            <a:r>
              <a:rPr lang="en-US" noProof="0" dirty="0" smtClean="0"/>
              <a:t>Click icon to add picture</a:t>
            </a:r>
            <a:endParaRPr lang="en-US" noProof="0" dirty="0"/>
          </a:p>
        </p:txBody>
      </p:sp>
      <p:sp>
        <p:nvSpPr>
          <p:cNvPr id="18"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7" name="Text Placeholder 4"/>
          <p:cNvSpPr>
            <a:spLocks noGrp="1"/>
          </p:cNvSpPr>
          <p:nvPr>
            <p:ph type="body" sz="quarter" idx="26"/>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
        <p:nvSpPr>
          <p:cNvPr id="19" name="Text Placeholder 9"/>
          <p:cNvSpPr>
            <a:spLocks noGrp="1"/>
          </p:cNvSpPr>
          <p:nvPr>
            <p:ph type="body" sz="quarter" idx="17"/>
          </p:nvPr>
        </p:nvSpPr>
        <p:spPr>
          <a:xfrm>
            <a:off x="3323844" y="3579862"/>
            <a:ext cx="2494800" cy="108012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20" name="Text Placeholder 9"/>
          <p:cNvSpPr>
            <a:spLocks noGrp="1"/>
          </p:cNvSpPr>
          <p:nvPr>
            <p:ph type="body" sz="quarter" idx="18"/>
          </p:nvPr>
        </p:nvSpPr>
        <p:spPr>
          <a:xfrm>
            <a:off x="432003" y="3579862"/>
            <a:ext cx="2494800" cy="108012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
        <p:nvSpPr>
          <p:cNvPr id="21" name="Text Placeholder 9"/>
          <p:cNvSpPr>
            <a:spLocks noGrp="1"/>
          </p:cNvSpPr>
          <p:nvPr>
            <p:ph type="body" sz="quarter" idx="19"/>
          </p:nvPr>
        </p:nvSpPr>
        <p:spPr>
          <a:xfrm>
            <a:off x="6218300" y="3579862"/>
            <a:ext cx="2494800" cy="108012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Clr>
                <a:schemeClr val="accent2"/>
              </a:buClr>
              <a:buFont typeface="Arial" panose="020B0604020202020204" pitchFamily="34" charset="0"/>
              <a:buChar char="•"/>
              <a:defRPr sz="1100">
                <a:solidFill>
                  <a:schemeClr val="tx1">
                    <a:lumMod val="75000"/>
                  </a:schemeClr>
                </a:solidFill>
              </a:defRPr>
            </a:lvl2pPr>
            <a:lvl3pPr marL="228594" indent="-114297">
              <a:buClr>
                <a:schemeClr val="accent2"/>
              </a:buClr>
              <a:defRPr sz="1100">
                <a:solidFill>
                  <a:schemeClr val="tx1">
                    <a:lumMod val="75000"/>
                  </a:schemeClr>
                </a:solidFill>
              </a:defRPr>
            </a:lvl3pPr>
            <a:lvl4pPr marL="400040" indent="-171446">
              <a:buClr>
                <a:schemeClr val="accent2"/>
              </a:buClr>
              <a:defRPr sz="1100">
                <a:solidFill>
                  <a:schemeClr val="tx1">
                    <a:lumMod val="75000"/>
                  </a:schemeClr>
                </a:solidFill>
              </a:defRPr>
            </a:lvl4pPr>
            <a:lvl5pPr marL="571486" indent="-171446">
              <a:buClr>
                <a:schemeClr val="accent2"/>
              </a:buClr>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387927221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43598"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4" name="Text Placeholder 9"/>
          <p:cNvSpPr>
            <a:spLocks noGrp="1"/>
          </p:cNvSpPr>
          <p:nvPr>
            <p:ph type="body" sz="quarter" idx="14"/>
          </p:nvPr>
        </p:nvSpPr>
        <p:spPr>
          <a:xfrm>
            <a:off x="432000"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3" name="Picture Placeholder 3"/>
          <p:cNvSpPr>
            <a:spLocks noGrp="1"/>
          </p:cNvSpPr>
          <p:nvPr>
            <p:ph type="pic" sz="quarter" idx="45"/>
          </p:nvPr>
        </p:nvSpPr>
        <p:spPr>
          <a:xfrm>
            <a:off x="2108668"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4" name="Text Placeholder 9"/>
          <p:cNvSpPr>
            <a:spLocks noGrp="1"/>
          </p:cNvSpPr>
          <p:nvPr>
            <p:ph type="body" sz="quarter" idx="46"/>
          </p:nvPr>
        </p:nvSpPr>
        <p:spPr>
          <a:xfrm>
            <a:off x="2099970"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6" name="Picture Placeholder 3"/>
          <p:cNvSpPr>
            <a:spLocks noGrp="1"/>
          </p:cNvSpPr>
          <p:nvPr>
            <p:ph type="pic" sz="quarter" idx="47"/>
          </p:nvPr>
        </p:nvSpPr>
        <p:spPr>
          <a:xfrm>
            <a:off x="3773739"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9" name="Text Placeholder 9"/>
          <p:cNvSpPr>
            <a:spLocks noGrp="1"/>
          </p:cNvSpPr>
          <p:nvPr>
            <p:ph type="body" sz="quarter" idx="48"/>
          </p:nvPr>
        </p:nvSpPr>
        <p:spPr>
          <a:xfrm>
            <a:off x="3767938"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1" name="Picture Placeholder 3"/>
          <p:cNvSpPr>
            <a:spLocks noGrp="1"/>
          </p:cNvSpPr>
          <p:nvPr>
            <p:ph type="pic" sz="quarter" idx="49"/>
          </p:nvPr>
        </p:nvSpPr>
        <p:spPr>
          <a:xfrm>
            <a:off x="5438809"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2" name="Text Placeholder 9"/>
          <p:cNvSpPr>
            <a:spLocks noGrp="1"/>
          </p:cNvSpPr>
          <p:nvPr>
            <p:ph type="body" sz="quarter" idx="50"/>
          </p:nvPr>
        </p:nvSpPr>
        <p:spPr>
          <a:xfrm>
            <a:off x="5435908"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4" name="Picture Placeholder 3"/>
          <p:cNvSpPr>
            <a:spLocks noGrp="1"/>
          </p:cNvSpPr>
          <p:nvPr>
            <p:ph type="pic" sz="quarter" idx="51"/>
          </p:nvPr>
        </p:nvSpPr>
        <p:spPr>
          <a:xfrm>
            <a:off x="7103877" y="915566"/>
            <a:ext cx="1584000" cy="1351384"/>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5" name="Text Placeholder 9"/>
          <p:cNvSpPr>
            <a:spLocks noGrp="1"/>
          </p:cNvSpPr>
          <p:nvPr>
            <p:ph type="body" sz="quarter" idx="52"/>
          </p:nvPr>
        </p:nvSpPr>
        <p:spPr>
          <a:xfrm>
            <a:off x="7103877" y="2343150"/>
            <a:ext cx="1584000" cy="2388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61955533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Four Bar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43598"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5" name="Text Placeholder 4"/>
          <p:cNvSpPr>
            <a:spLocks noGrp="1"/>
          </p:cNvSpPr>
          <p:nvPr>
            <p:ph type="body" sz="quarter" idx="44"/>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
        <p:nvSpPr>
          <p:cNvPr id="14" name="Text Placeholder 9"/>
          <p:cNvSpPr>
            <a:spLocks noGrp="1"/>
          </p:cNvSpPr>
          <p:nvPr>
            <p:ph type="body" sz="quarter" idx="14"/>
          </p:nvPr>
        </p:nvSpPr>
        <p:spPr>
          <a:xfrm>
            <a:off x="432000"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3" name="Picture Placeholder 3"/>
          <p:cNvSpPr>
            <a:spLocks noGrp="1"/>
          </p:cNvSpPr>
          <p:nvPr>
            <p:ph type="pic" sz="quarter" idx="45"/>
          </p:nvPr>
        </p:nvSpPr>
        <p:spPr>
          <a:xfrm>
            <a:off x="2108668"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4" name="Text Placeholder 9"/>
          <p:cNvSpPr>
            <a:spLocks noGrp="1"/>
          </p:cNvSpPr>
          <p:nvPr>
            <p:ph type="body" sz="quarter" idx="46"/>
          </p:nvPr>
        </p:nvSpPr>
        <p:spPr>
          <a:xfrm>
            <a:off x="2099970"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6" name="Picture Placeholder 3"/>
          <p:cNvSpPr>
            <a:spLocks noGrp="1"/>
          </p:cNvSpPr>
          <p:nvPr>
            <p:ph type="pic" sz="quarter" idx="47"/>
          </p:nvPr>
        </p:nvSpPr>
        <p:spPr>
          <a:xfrm>
            <a:off x="3773739"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9" name="Text Placeholder 9"/>
          <p:cNvSpPr>
            <a:spLocks noGrp="1"/>
          </p:cNvSpPr>
          <p:nvPr>
            <p:ph type="body" sz="quarter" idx="48"/>
          </p:nvPr>
        </p:nvSpPr>
        <p:spPr>
          <a:xfrm>
            <a:off x="3767938"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1" name="Picture Placeholder 3"/>
          <p:cNvSpPr>
            <a:spLocks noGrp="1"/>
          </p:cNvSpPr>
          <p:nvPr>
            <p:ph type="pic" sz="quarter" idx="49"/>
          </p:nvPr>
        </p:nvSpPr>
        <p:spPr>
          <a:xfrm>
            <a:off x="5438809"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2" name="Text Placeholder 9"/>
          <p:cNvSpPr>
            <a:spLocks noGrp="1"/>
          </p:cNvSpPr>
          <p:nvPr>
            <p:ph type="body" sz="quarter" idx="50"/>
          </p:nvPr>
        </p:nvSpPr>
        <p:spPr>
          <a:xfrm>
            <a:off x="5435908"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4" name="Picture Placeholder 3"/>
          <p:cNvSpPr>
            <a:spLocks noGrp="1"/>
          </p:cNvSpPr>
          <p:nvPr>
            <p:ph type="pic" sz="quarter" idx="51"/>
          </p:nvPr>
        </p:nvSpPr>
        <p:spPr>
          <a:xfrm>
            <a:off x="7103877" y="1172368"/>
            <a:ext cx="1584000" cy="223758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5" name="Text Placeholder 9"/>
          <p:cNvSpPr>
            <a:spLocks noGrp="1"/>
          </p:cNvSpPr>
          <p:nvPr>
            <p:ph type="body" sz="quarter" idx="52"/>
          </p:nvPr>
        </p:nvSpPr>
        <p:spPr>
          <a:xfrm>
            <a:off x="7103877" y="3486150"/>
            <a:ext cx="1584000" cy="1245840"/>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dirty="0" smtClean="0"/>
              <a:t>Click to edit Master text styles</a:t>
            </a:r>
          </a:p>
        </p:txBody>
      </p:sp>
    </p:spTree>
    <p:extLst>
      <p:ext uri="{BB962C8B-B14F-4D97-AF65-F5344CB8AC3E}">
        <p14:creationId xmlns:p14="http://schemas.microsoft.com/office/powerpoint/2010/main" val="33433792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083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3" name="Picture Placeholder 3"/>
          <p:cNvSpPr>
            <a:spLocks noGrp="1"/>
          </p:cNvSpPr>
          <p:nvPr>
            <p:ph type="pic" sz="quarter" idx="10"/>
          </p:nvPr>
        </p:nvSpPr>
        <p:spPr>
          <a:xfrm>
            <a:off x="461993" y="1200150"/>
            <a:ext cx="4104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4" name="Text Placeholder 9"/>
          <p:cNvSpPr>
            <a:spLocks noGrp="1"/>
          </p:cNvSpPr>
          <p:nvPr>
            <p:ph type="body" sz="quarter" idx="14"/>
          </p:nvPr>
        </p:nvSpPr>
        <p:spPr>
          <a:xfrm>
            <a:off x="432000" y="3795886"/>
            <a:ext cx="4104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5" name="Picture Placeholder 3"/>
          <p:cNvSpPr>
            <a:spLocks noGrp="1"/>
          </p:cNvSpPr>
          <p:nvPr>
            <p:ph type="pic" sz="quarter" idx="45"/>
          </p:nvPr>
        </p:nvSpPr>
        <p:spPr>
          <a:xfrm>
            <a:off x="4644713" y="1200150"/>
            <a:ext cx="4104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6" name="Text Placeholder 9"/>
          <p:cNvSpPr>
            <a:spLocks noGrp="1"/>
          </p:cNvSpPr>
          <p:nvPr>
            <p:ph type="body" sz="quarter" idx="46"/>
          </p:nvPr>
        </p:nvSpPr>
        <p:spPr>
          <a:xfrm>
            <a:off x="4635308" y="3795886"/>
            <a:ext cx="4104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9" name="Text Placeholder 4"/>
          <p:cNvSpPr>
            <a:spLocks noGrp="1"/>
          </p:cNvSpPr>
          <p:nvPr>
            <p:ph type="body" sz="quarter" idx="26"/>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4082678282"/>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Bar">
    <p:spTree>
      <p:nvGrpSpPr>
        <p:cNvPr id="1" name=""/>
        <p:cNvGrpSpPr/>
        <p:nvPr/>
      </p:nvGrpSpPr>
      <p:grpSpPr>
        <a:xfrm>
          <a:off x="0" y="0"/>
          <a:ext cx="0" cy="0"/>
          <a:chOff x="0" y="0"/>
          <a:chExt cx="0" cy="0"/>
        </a:xfrm>
      </p:grpSpPr>
      <p:sp>
        <p:nvSpPr>
          <p:cNvPr id="8" name="Rectangle 7"/>
          <p:cNvSpPr/>
          <p:nvPr/>
        </p:nvSpPr>
        <p:spPr>
          <a:xfrm>
            <a:off x="442916" y="3292475"/>
            <a:ext cx="4105275" cy="431800"/>
          </a:xfrm>
          <a:prstGeom prst="rect">
            <a:avLst/>
          </a:prstGeom>
          <a:solidFill>
            <a:srgbClr val="4DB3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solidFill>
                <a:prstClr val="white"/>
              </a:solidFill>
            </a:endParaRPr>
          </a:p>
        </p:txBody>
      </p:sp>
      <p:sp>
        <p:nvSpPr>
          <p:cNvPr id="9" name="Rectangle 8"/>
          <p:cNvSpPr/>
          <p:nvPr/>
        </p:nvSpPr>
        <p:spPr>
          <a:xfrm>
            <a:off x="4643441" y="3292475"/>
            <a:ext cx="4105275" cy="43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solidFill>
                <a:prstClr val="white"/>
              </a:solidFill>
            </a:endParaRPr>
          </a:p>
        </p:txBody>
      </p:sp>
      <p:sp>
        <p:nvSpPr>
          <p:cNvPr id="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3" name="Picture Placeholder 3"/>
          <p:cNvSpPr>
            <a:spLocks noGrp="1"/>
          </p:cNvSpPr>
          <p:nvPr>
            <p:ph type="pic" sz="quarter" idx="10"/>
          </p:nvPr>
        </p:nvSpPr>
        <p:spPr>
          <a:xfrm>
            <a:off x="443598" y="915566"/>
            <a:ext cx="4104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4" name="Text Placeholder 9"/>
          <p:cNvSpPr>
            <a:spLocks noGrp="1"/>
          </p:cNvSpPr>
          <p:nvPr>
            <p:ph type="body" sz="quarter" idx="14"/>
          </p:nvPr>
        </p:nvSpPr>
        <p:spPr>
          <a:xfrm>
            <a:off x="432000" y="3795886"/>
            <a:ext cx="4104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25" name="Picture Placeholder 3"/>
          <p:cNvSpPr>
            <a:spLocks noGrp="1"/>
          </p:cNvSpPr>
          <p:nvPr>
            <p:ph type="pic" sz="quarter" idx="45"/>
          </p:nvPr>
        </p:nvSpPr>
        <p:spPr>
          <a:xfrm>
            <a:off x="4644009" y="915566"/>
            <a:ext cx="4104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6" name="Text Placeholder 9"/>
          <p:cNvSpPr>
            <a:spLocks noGrp="1"/>
          </p:cNvSpPr>
          <p:nvPr>
            <p:ph type="body" sz="quarter" idx="46"/>
          </p:nvPr>
        </p:nvSpPr>
        <p:spPr>
          <a:xfrm>
            <a:off x="4635308" y="3795886"/>
            <a:ext cx="4104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1566803673"/>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wo Bar">
    <p:spTree>
      <p:nvGrpSpPr>
        <p:cNvPr id="1" name=""/>
        <p:cNvGrpSpPr/>
        <p:nvPr/>
      </p:nvGrpSpPr>
      <p:grpSpPr>
        <a:xfrm>
          <a:off x="0" y="0"/>
          <a:ext cx="0" cy="0"/>
          <a:chOff x="0" y="0"/>
          <a:chExt cx="0" cy="0"/>
        </a:xfrm>
      </p:grpSpPr>
      <p:sp>
        <p:nvSpPr>
          <p:cNvPr id="10" name="Rectangle 9"/>
          <p:cNvSpPr/>
          <p:nvPr/>
        </p:nvSpPr>
        <p:spPr>
          <a:xfrm>
            <a:off x="442914" y="3292475"/>
            <a:ext cx="2700338" cy="431800"/>
          </a:xfrm>
          <a:prstGeom prst="rect">
            <a:avLst/>
          </a:prstGeom>
          <a:solidFill>
            <a:srgbClr val="4DB3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solidFill>
                <a:prstClr val="white"/>
              </a:solidFill>
            </a:endParaRPr>
          </a:p>
        </p:txBody>
      </p:sp>
      <p:sp>
        <p:nvSpPr>
          <p:cNvPr id="11" name="Rectangle 10"/>
          <p:cNvSpPr/>
          <p:nvPr/>
        </p:nvSpPr>
        <p:spPr>
          <a:xfrm>
            <a:off x="3228976" y="3292475"/>
            <a:ext cx="2700338" cy="43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solidFill>
                <a:prstClr val="white"/>
              </a:solidFill>
            </a:endParaRPr>
          </a:p>
        </p:txBody>
      </p:sp>
      <p:sp>
        <p:nvSpPr>
          <p:cNvPr id="12" name="Rectangle 11"/>
          <p:cNvSpPr/>
          <p:nvPr/>
        </p:nvSpPr>
        <p:spPr>
          <a:xfrm>
            <a:off x="6013451" y="3292475"/>
            <a:ext cx="2700338" cy="431800"/>
          </a:xfrm>
          <a:prstGeom prst="rect">
            <a:avLst/>
          </a:prstGeom>
          <a:solidFill>
            <a:srgbClr val="1D6E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solidFill>
                <a:prstClr val="white"/>
              </a:solidFill>
            </a:endParaRPr>
          </a:p>
        </p:txBody>
      </p:sp>
      <p:sp>
        <p:nvSpPr>
          <p:cNvPr id="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2" name="Picture Placeholder 3"/>
          <p:cNvSpPr>
            <a:spLocks noGrp="1"/>
          </p:cNvSpPr>
          <p:nvPr>
            <p:ph type="pic" sz="quarter" idx="10"/>
          </p:nvPr>
        </p:nvSpPr>
        <p:spPr>
          <a:xfrm>
            <a:off x="443598" y="1203598"/>
            <a:ext cx="2700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9" name="Text Placeholder 9"/>
          <p:cNvSpPr>
            <a:spLocks noGrp="1"/>
          </p:cNvSpPr>
          <p:nvPr>
            <p:ph type="body" sz="quarter" idx="14"/>
          </p:nvPr>
        </p:nvSpPr>
        <p:spPr>
          <a:xfrm>
            <a:off x="432000"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0" name="Picture Placeholder 3"/>
          <p:cNvSpPr>
            <a:spLocks noGrp="1"/>
          </p:cNvSpPr>
          <p:nvPr>
            <p:ph type="pic" sz="quarter" idx="45"/>
          </p:nvPr>
        </p:nvSpPr>
        <p:spPr>
          <a:xfrm>
            <a:off x="3228919" y="1203598"/>
            <a:ext cx="2700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1" name="Text Placeholder 9"/>
          <p:cNvSpPr>
            <a:spLocks noGrp="1"/>
          </p:cNvSpPr>
          <p:nvPr>
            <p:ph type="body" sz="quarter" idx="46"/>
          </p:nvPr>
        </p:nvSpPr>
        <p:spPr>
          <a:xfrm>
            <a:off x="3220220"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2" name="Picture Placeholder 3"/>
          <p:cNvSpPr>
            <a:spLocks noGrp="1"/>
          </p:cNvSpPr>
          <p:nvPr>
            <p:ph type="pic" sz="quarter" idx="47"/>
          </p:nvPr>
        </p:nvSpPr>
        <p:spPr>
          <a:xfrm>
            <a:off x="6014238" y="1203598"/>
            <a:ext cx="2700000" cy="2520280"/>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3" name="Text Placeholder 9"/>
          <p:cNvSpPr>
            <a:spLocks noGrp="1"/>
          </p:cNvSpPr>
          <p:nvPr>
            <p:ph type="body" sz="quarter" idx="48"/>
          </p:nvPr>
        </p:nvSpPr>
        <p:spPr>
          <a:xfrm>
            <a:off x="6008439"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7" name="Text Placeholder 4"/>
          <p:cNvSpPr>
            <a:spLocks noGrp="1"/>
          </p:cNvSpPr>
          <p:nvPr>
            <p:ph type="body" sz="quarter" idx="26"/>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31338474"/>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wo Bar">
    <p:spTree>
      <p:nvGrpSpPr>
        <p:cNvPr id="1" name=""/>
        <p:cNvGrpSpPr/>
        <p:nvPr/>
      </p:nvGrpSpPr>
      <p:grpSpPr>
        <a:xfrm>
          <a:off x="0" y="0"/>
          <a:ext cx="0" cy="0"/>
          <a:chOff x="0" y="0"/>
          <a:chExt cx="0" cy="0"/>
        </a:xfrm>
      </p:grpSpPr>
      <p:sp>
        <p:nvSpPr>
          <p:cNvPr id="9" name="Rectangle 8"/>
          <p:cNvSpPr/>
          <p:nvPr/>
        </p:nvSpPr>
        <p:spPr>
          <a:xfrm>
            <a:off x="442914" y="3292475"/>
            <a:ext cx="2700338" cy="431800"/>
          </a:xfrm>
          <a:prstGeom prst="rect">
            <a:avLst/>
          </a:prstGeom>
          <a:solidFill>
            <a:srgbClr val="4DB3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solidFill>
                <a:prstClr val="white"/>
              </a:solidFill>
            </a:endParaRPr>
          </a:p>
        </p:txBody>
      </p:sp>
      <p:sp>
        <p:nvSpPr>
          <p:cNvPr id="10" name="Rectangle 9"/>
          <p:cNvSpPr/>
          <p:nvPr/>
        </p:nvSpPr>
        <p:spPr>
          <a:xfrm>
            <a:off x="3228976" y="3292475"/>
            <a:ext cx="2700338" cy="431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solidFill>
                <a:prstClr val="white"/>
              </a:solidFill>
            </a:endParaRPr>
          </a:p>
        </p:txBody>
      </p:sp>
      <p:sp>
        <p:nvSpPr>
          <p:cNvPr id="11" name="Rectangle 10"/>
          <p:cNvSpPr/>
          <p:nvPr/>
        </p:nvSpPr>
        <p:spPr>
          <a:xfrm>
            <a:off x="6013451" y="3292475"/>
            <a:ext cx="2700338" cy="431800"/>
          </a:xfrm>
          <a:prstGeom prst="rect">
            <a:avLst/>
          </a:prstGeom>
          <a:solidFill>
            <a:srgbClr val="1D6E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b="0" dirty="0">
              <a:solidFill>
                <a:prstClr val="white"/>
              </a:solidFill>
            </a:endParaRPr>
          </a:p>
        </p:txBody>
      </p:sp>
      <p:sp>
        <p:nvSpPr>
          <p:cNvPr id="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2" name="Picture Placeholder 3"/>
          <p:cNvSpPr>
            <a:spLocks noGrp="1"/>
          </p:cNvSpPr>
          <p:nvPr>
            <p:ph type="pic" sz="quarter" idx="10"/>
          </p:nvPr>
        </p:nvSpPr>
        <p:spPr>
          <a:xfrm>
            <a:off x="443598" y="915566"/>
            <a:ext cx="2700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29" name="Text Placeholder 9"/>
          <p:cNvSpPr>
            <a:spLocks noGrp="1"/>
          </p:cNvSpPr>
          <p:nvPr>
            <p:ph type="body" sz="quarter" idx="14"/>
          </p:nvPr>
        </p:nvSpPr>
        <p:spPr>
          <a:xfrm>
            <a:off x="432000"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0" name="Picture Placeholder 3"/>
          <p:cNvSpPr>
            <a:spLocks noGrp="1"/>
          </p:cNvSpPr>
          <p:nvPr>
            <p:ph type="pic" sz="quarter" idx="45"/>
          </p:nvPr>
        </p:nvSpPr>
        <p:spPr>
          <a:xfrm>
            <a:off x="3228919" y="915566"/>
            <a:ext cx="2700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1" name="Text Placeholder 9"/>
          <p:cNvSpPr>
            <a:spLocks noGrp="1"/>
          </p:cNvSpPr>
          <p:nvPr>
            <p:ph type="body" sz="quarter" idx="46"/>
          </p:nvPr>
        </p:nvSpPr>
        <p:spPr>
          <a:xfrm>
            <a:off x="3220220"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
        <p:nvSpPr>
          <p:cNvPr id="32" name="Picture Placeholder 3"/>
          <p:cNvSpPr>
            <a:spLocks noGrp="1"/>
          </p:cNvSpPr>
          <p:nvPr>
            <p:ph type="pic" sz="quarter" idx="47"/>
          </p:nvPr>
        </p:nvSpPr>
        <p:spPr>
          <a:xfrm>
            <a:off x="6014238" y="915566"/>
            <a:ext cx="2700000" cy="2808312"/>
          </a:xfrm>
          <a:solidFill>
            <a:schemeClr val="bg1">
              <a:lumMod val="95000"/>
            </a:schemeClr>
          </a:solidFill>
        </p:spPr>
        <p:txBody>
          <a:bodyPr anchor="ctr"/>
          <a:lstStyle>
            <a:lvl1pPr>
              <a:defRPr lang="en-US" sz="1100" dirty="0"/>
            </a:lvl1pPr>
          </a:lstStyle>
          <a:p>
            <a:pPr lvl="0"/>
            <a:r>
              <a:rPr lang="en-US" noProof="0" dirty="0" smtClean="0"/>
              <a:t>Click icon to add picture</a:t>
            </a:r>
            <a:endParaRPr lang="en-US" noProof="0" dirty="0"/>
          </a:p>
        </p:txBody>
      </p:sp>
      <p:sp>
        <p:nvSpPr>
          <p:cNvPr id="33" name="Text Placeholder 9"/>
          <p:cNvSpPr>
            <a:spLocks noGrp="1"/>
          </p:cNvSpPr>
          <p:nvPr>
            <p:ph type="body" sz="quarter" idx="48"/>
          </p:nvPr>
        </p:nvSpPr>
        <p:spPr>
          <a:xfrm>
            <a:off x="6008439" y="3795886"/>
            <a:ext cx="2700000" cy="936104"/>
          </a:xfrm>
        </p:spPr>
        <p:txBody>
          <a:bodyPr>
            <a:noAutofit/>
          </a:bodyPr>
          <a:lstStyle>
            <a:lvl1pPr marL="72000" indent="-144000">
              <a:spcBef>
                <a:spcPts val="40"/>
              </a:spcBef>
              <a:buFont typeface="Wingdings" panose="05000000000000000000" pitchFamily="2" charset="2"/>
              <a:buChar char="§"/>
              <a:defRPr sz="1200">
                <a:solidFill>
                  <a:schemeClr val="tx1">
                    <a:lumMod val="75000"/>
                  </a:schemeClr>
                </a:solidFill>
              </a:defRPr>
            </a:lvl1pPr>
            <a:lvl2pPr marL="114297" indent="-114297">
              <a:buFont typeface="Arial" panose="020B0604020202020204" pitchFamily="34" charset="0"/>
              <a:buChar char="•"/>
              <a:defRPr sz="1100">
                <a:solidFill>
                  <a:schemeClr val="tx1">
                    <a:lumMod val="75000"/>
                  </a:schemeClr>
                </a:solidFill>
              </a:defRPr>
            </a:lvl2pPr>
            <a:lvl3pPr marL="228594" indent="-114297">
              <a:defRPr sz="1100">
                <a:solidFill>
                  <a:schemeClr val="tx1">
                    <a:lumMod val="75000"/>
                  </a:schemeClr>
                </a:solidFill>
              </a:defRPr>
            </a:lvl3pPr>
            <a:lvl4pPr marL="400040" indent="-171446">
              <a:defRPr sz="1100">
                <a:solidFill>
                  <a:schemeClr val="tx1">
                    <a:lumMod val="75000"/>
                  </a:schemeClr>
                </a:solidFill>
              </a:defRPr>
            </a:lvl4pPr>
            <a:lvl5pPr marL="571486" indent="-171446">
              <a:defRPr sz="1100">
                <a:solidFill>
                  <a:schemeClr val="tx1">
                    <a:lumMod val="75000"/>
                  </a:schemeClr>
                </a:solidFill>
              </a:defRPr>
            </a:lvl5pPr>
          </a:lstStyle>
          <a:p>
            <a:pPr lvl="0"/>
            <a:r>
              <a:rPr lang="en-US" smtClean="0"/>
              <a:t>Click to edit Master text styles</a:t>
            </a:r>
          </a:p>
        </p:txBody>
      </p:sp>
    </p:spTree>
    <p:extLst>
      <p:ext uri="{BB962C8B-B14F-4D97-AF65-F5344CB8AC3E}">
        <p14:creationId xmlns:p14="http://schemas.microsoft.com/office/powerpoint/2010/main" val="100753589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2000" y="1047750"/>
            <a:ext cx="4067993" cy="3199582"/>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4644012" y="1047750"/>
            <a:ext cx="4067991" cy="3199582"/>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5" name="Text Placeholder 7"/>
          <p:cNvSpPr>
            <a:spLocks noGrp="1"/>
          </p:cNvSpPr>
          <p:nvPr>
            <p:ph type="body" sz="quarter" idx="21"/>
          </p:nvPr>
        </p:nvSpPr>
        <p:spPr>
          <a:xfrm>
            <a:off x="432077" y="3924169"/>
            <a:ext cx="4066772" cy="323165"/>
          </a:xfrm>
          <a:solidFill>
            <a:srgbClr val="0065A4">
              <a:alpha val="80000"/>
            </a:srgbClr>
          </a:solidFill>
        </p:spPr>
        <p:txBody>
          <a:bodyPr wrap="square"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2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6" name="Text Placeholder 7"/>
          <p:cNvSpPr>
            <a:spLocks noGrp="1"/>
          </p:cNvSpPr>
          <p:nvPr>
            <p:ph type="body" sz="quarter" idx="22"/>
          </p:nvPr>
        </p:nvSpPr>
        <p:spPr>
          <a:xfrm>
            <a:off x="4645154" y="3924169"/>
            <a:ext cx="4066772" cy="323165"/>
          </a:xfrm>
          <a:solidFill>
            <a:srgbClr val="8DB74A">
              <a:alpha val="80000"/>
            </a:srgbClr>
          </a:solidFill>
        </p:spPr>
        <p:txBody>
          <a:bodyPr wrap="square"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2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7" name="Title 1"/>
          <p:cNvSpPr>
            <a:spLocks noGrp="1"/>
          </p:cNvSpPr>
          <p:nvPr>
            <p:ph type="title"/>
          </p:nvPr>
        </p:nvSpPr>
        <p:spPr>
          <a:xfrm>
            <a:off x="432000" y="209972"/>
            <a:ext cx="8280000" cy="613171"/>
          </a:xfrm>
        </p:spPr>
        <p:txBody>
          <a:bodyPr/>
          <a:lstStyle/>
          <a:p>
            <a:r>
              <a:rPr lang="en-US" dirty="0"/>
              <a:t>Click </a:t>
            </a:r>
            <a:r>
              <a:rPr lang="en-US" dirty="0" smtClean="0"/>
              <a:t>to </a:t>
            </a:r>
            <a:r>
              <a:rPr lang="en-US" dirty="0"/>
              <a:t>edit Master title </a:t>
            </a:r>
            <a:r>
              <a:rPr lang="en-US" dirty="0" smtClean="0"/>
              <a:t>style</a:t>
            </a:r>
            <a:endParaRPr lang="en-US" dirty="0"/>
          </a:p>
        </p:txBody>
      </p:sp>
    </p:spTree>
    <p:extLst>
      <p:ext uri="{BB962C8B-B14F-4D97-AF65-F5344CB8AC3E}">
        <p14:creationId xmlns:p14="http://schemas.microsoft.com/office/powerpoint/2010/main" val="267268613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2000" y="1155323"/>
            <a:ext cx="1828800" cy="1983051"/>
          </a:xfrm>
          <a:solidFill>
            <a:schemeClr val="bg1">
              <a:lumMod val="95000"/>
            </a:schemeClr>
          </a:solidFill>
        </p:spPr>
        <p:txBody>
          <a:bodyPr vert="horz" lIns="0" tIns="0" rIns="0" bIns="0" rtlCol="0" anchor="ctr">
            <a:normAutofit/>
          </a:bodyPr>
          <a:lstStyle>
            <a:lvl1pPr>
              <a:defRPr lang="en-US" sz="1100" dirty="0">
                <a:solidFill>
                  <a:schemeClr val="tx1">
                    <a:lumMod val="75000"/>
                  </a:schemeClr>
                </a:solidFill>
              </a:defRPr>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2582400" y="1155323"/>
            <a:ext cx="1828800"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5" name="Picture Placeholder 3"/>
          <p:cNvSpPr>
            <a:spLocks noGrp="1"/>
          </p:cNvSpPr>
          <p:nvPr>
            <p:ph type="pic" sz="quarter" idx="12"/>
          </p:nvPr>
        </p:nvSpPr>
        <p:spPr>
          <a:xfrm>
            <a:off x="4732800" y="1155323"/>
            <a:ext cx="1828800"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6" name="Picture Placeholder 3"/>
          <p:cNvSpPr>
            <a:spLocks noGrp="1"/>
          </p:cNvSpPr>
          <p:nvPr>
            <p:ph type="pic" sz="quarter" idx="13"/>
          </p:nvPr>
        </p:nvSpPr>
        <p:spPr>
          <a:xfrm>
            <a:off x="6883200" y="1155323"/>
            <a:ext cx="1828800"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7" name="Text Placeholder 7"/>
          <p:cNvSpPr>
            <a:spLocks noGrp="1"/>
          </p:cNvSpPr>
          <p:nvPr>
            <p:ph type="body" sz="quarter" idx="19"/>
          </p:nvPr>
        </p:nvSpPr>
        <p:spPr>
          <a:xfrm>
            <a:off x="432000" y="2630544"/>
            <a:ext cx="1831086" cy="507831"/>
          </a:xfrm>
          <a:solidFill>
            <a:srgbClr val="0065A4"/>
          </a:solidFill>
        </p:spPr>
        <p:txBody>
          <a:bodyPr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2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8" name="Text Placeholder 7"/>
          <p:cNvSpPr>
            <a:spLocks noGrp="1"/>
          </p:cNvSpPr>
          <p:nvPr>
            <p:ph type="body" sz="quarter" idx="20"/>
          </p:nvPr>
        </p:nvSpPr>
        <p:spPr>
          <a:xfrm>
            <a:off x="2582400" y="2630544"/>
            <a:ext cx="1831086" cy="507831"/>
          </a:xfrm>
          <a:solidFill>
            <a:srgbClr val="00B0F0"/>
          </a:solidFill>
        </p:spPr>
        <p:txBody>
          <a:bodyPr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2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9" name="Text Placeholder 7"/>
          <p:cNvSpPr>
            <a:spLocks noGrp="1"/>
          </p:cNvSpPr>
          <p:nvPr>
            <p:ph type="body" sz="quarter" idx="21"/>
          </p:nvPr>
        </p:nvSpPr>
        <p:spPr>
          <a:xfrm>
            <a:off x="4730514" y="2630544"/>
            <a:ext cx="1831086" cy="507831"/>
          </a:xfrm>
          <a:solidFill>
            <a:srgbClr val="46B3C7"/>
          </a:solidFill>
        </p:spPr>
        <p:txBody>
          <a:bodyPr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2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10" name="Text Placeholder 7"/>
          <p:cNvSpPr>
            <a:spLocks noGrp="1"/>
          </p:cNvSpPr>
          <p:nvPr>
            <p:ph type="body" sz="quarter" idx="22"/>
          </p:nvPr>
        </p:nvSpPr>
        <p:spPr>
          <a:xfrm>
            <a:off x="6880914" y="2630544"/>
            <a:ext cx="1831086" cy="507831"/>
          </a:xfrm>
          <a:solidFill>
            <a:srgbClr val="8DB74A"/>
          </a:solidFill>
        </p:spPr>
        <p:txBody>
          <a:bodyPr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2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11" name="Content Placeholder 13"/>
          <p:cNvSpPr>
            <a:spLocks noGrp="1"/>
          </p:cNvSpPr>
          <p:nvPr>
            <p:ph sz="quarter" idx="18"/>
          </p:nvPr>
        </p:nvSpPr>
        <p:spPr>
          <a:xfrm>
            <a:off x="432000" y="3266803"/>
            <a:ext cx="1831086" cy="1285169"/>
          </a:xfrm>
        </p:spPr>
        <p:txBody>
          <a:bodyPr>
            <a:normAutofit/>
          </a:bodyPr>
          <a:lstStyle>
            <a:lvl1pPr marL="171450" indent="-171450">
              <a:buClrTx/>
              <a:buFont typeface="Wingdings" panose="05000000000000000000" pitchFamily="2" charset="2"/>
              <a:buChar char="§"/>
              <a:defRPr sz="1100">
                <a:solidFill>
                  <a:schemeClr val="tx1">
                    <a:lumMod val="75000"/>
                  </a:schemeClr>
                </a:solidFill>
              </a:defRPr>
            </a:lvl1pPr>
            <a:lvl2pPr marL="128588" indent="-128588">
              <a:buFont typeface="Arial" panose="020B0604020202020204" pitchFamily="34" charset="0"/>
              <a:buChar char="•"/>
              <a:defRPr sz="1100">
                <a:solidFill>
                  <a:schemeClr val="tx1">
                    <a:lumMod val="75000"/>
                  </a:schemeClr>
                </a:solidFill>
              </a:defRPr>
            </a:lvl2pPr>
            <a:lvl3pPr marL="257175" indent="-128588">
              <a:defRPr sz="1100">
                <a:solidFill>
                  <a:schemeClr val="tx1">
                    <a:lumMod val="75000"/>
                  </a:schemeClr>
                </a:solidFill>
              </a:defRPr>
            </a:lvl3pPr>
            <a:lvl4pPr marL="385763" indent="-128588">
              <a:defRPr sz="1100">
                <a:solidFill>
                  <a:schemeClr val="tx1">
                    <a:lumMod val="75000"/>
                  </a:schemeClr>
                </a:solidFill>
              </a:defRPr>
            </a:lvl4pPr>
            <a:lvl5pPr>
              <a:defRPr sz="1100">
                <a:solidFill>
                  <a:schemeClr val="tx1">
                    <a:lumMod val="75000"/>
                  </a:schemeClr>
                </a:solidFill>
              </a:defRPr>
            </a:lvl5pPr>
          </a:lstStyle>
          <a:p>
            <a:pPr lvl="0"/>
            <a:r>
              <a:rPr lang="en-US" dirty="0" smtClean="0"/>
              <a:t>Click to edit Master text styles</a:t>
            </a:r>
          </a:p>
        </p:txBody>
      </p:sp>
      <p:sp>
        <p:nvSpPr>
          <p:cNvPr id="12" name="Content Placeholder 13"/>
          <p:cNvSpPr>
            <a:spLocks noGrp="1"/>
          </p:cNvSpPr>
          <p:nvPr>
            <p:ph sz="quarter" idx="24"/>
          </p:nvPr>
        </p:nvSpPr>
        <p:spPr>
          <a:xfrm>
            <a:off x="2582400" y="3266803"/>
            <a:ext cx="1831086" cy="1285169"/>
          </a:xfrm>
        </p:spPr>
        <p:txBody>
          <a:bodyPr>
            <a:normAutofit/>
          </a:bodyPr>
          <a:lstStyle>
            <a:lvl1pPr marL="171450" indent="-171450">
              <a:buClrTx/>
              <a:buFont typeface="Wingdings" panose="05000000000000000000" pitchFamily="2" charset="2"/>
              <a:buChar char="§"/>
              <a:defRPr sz="1100">
                <a:solidFill>
                  <a:schemeClr val="tx1">
                    <a:lumMod val="75000"/>
                  </a:schemeClr>
                </a:solidFill>
              </a:defRPr>
            </a:lvl1pPr>
            <a:lvl2pPr marL="128588" indent="-128588">
              <a:buClr>
                <a:schemeClr val="accent3"/>
              </a:buClr>
              <a:buFont typeface="Arial" panose="020B0604020202020204" pitchFamily="34" charset="0"/>
              <a:buChar char="•"/>
              <a:defRPr sz="1100">
                <a:solidFill>
                  <a:schemeClr val="tx1">
                    <a:lumMod val="75000"/>
                  </a:schemeClr>
                </a:solidFill>
              </a:defRPr>
            </a:lvl2pPr>
            <a:lvl3pPr marL="257175" indent="-128588">
              <a:buClr>
                <a:schemeClr val="accent3"/>
              </a:buClr>
              <a:defRPr sz="1100">
                <a:solidFill>
                  <a:schemeClr val="tx1">
                    <a:lumMod val="75000"/>
                  </a:schemeClr>
                </a:solidFill>
              </a:defRPr>
            </a:lvl3pPr>
            <a:lvl4pPr marL="385763" indent="-128588">
              <a:buClr>
                <a:schemeClr val="accent3"/>
              </a:buClr>
              <a:defRPr sz="1100">
                <a:solidFill>
                  <a:schemeClr val="tx1">
                    <a:lumMod val="75000"/>
                  </a:schemeClr>
                </a:solidFill>
              </a:defRPr>
            </a:lvl4pPr>
            <a:lvl5pPr>
              <a:buClr>
                <a:schemeClr val="accent3"/>
              </a:buClr>
              <a:defRPr sz="1100">
                <a:solidFill>
                  <a:schemeClr val="tx1">
                    <a:lumMod val="75000"/>
                  </a:schemeClr>
                </a:solidFill>
              </a:defRPr>
            </a:lvl5pPr>
          </a:lstStyle>
          <a:p>
            <a:pPr lvl="0"/>
            <a:r>
              <a:rPr lang="en-US" dirty="0" smtClean="0"/>
              <a:t>Click to edit Master text styles</a:t>
            </a:r>
          </a:p>
        </p:txBody>
      </p:sp>
      <p:sp>
        <p:nvSpPr>
          <p:cNvPr id="13" name="Content Placeholder 13"/>
          <p:cNvSpPr>
            <a:spLocks noGrp="1"/>
          </p:cNvSpPr>
          <p:nvPr>
            <p:ph sz="quarter" idx="25"/>
          </p:nvPr>
        </p:nvSpPr>
        <p:spPr>
          <a:xfrm>
            <a:off x="4730514" y="3266803"/>
            <a:ext cx="1831086" cy="1285169"/>
          </a:xfrm>
        </p:spPr>
        <p:txBody>
          <a:bodyPr>
            <a:normAutofit/>
          </a:bodyPr>
          <a:lstStyle>
            <a:lvl1pPr marL="171450" indent="-171450">
              <a:buClrTx/>
              <a:buFont typeface="Wingdings" panose="05000000000000000000" pitchFamily="2" charset="2"/>
              <a:buChar char="§"/>
              <a:defRPr sz="1100">
                <a:solidFill>
                  <a:schemeClr val="tx1">
                    <a:lumMod val="75000"/>
                  </a:schemeClr>
                </a:solidFill>
              </a:defRPr>
            </a:lvl1pPr>
            <a:lvl2pPr marL="128588" indent="-128588">
              <a:buClr>
                <a:schemeClr val="accent2"/>
              </a:buClr>
              <a:buFont typeface="Arial" panose="020B0604020202020204" pitchFamily="34" charset="0"/>
              <a:buChar char="•"/>
              <a:defRPr sz="1100">
                <a:solidFill>
                  <a:schemeClr val="tx1">
                    <a:lumMod val="75000"/>
                  </a:schemeClr>
                </a:solidFill>
              </a:defRPr>
            </a:lvl2pPr>
            <a:lvl3pPr marL="257175" indent="-128588">
              <a:buClr>
                <a:schemeClr val="accent2"/>
              </a:buClr>
              <a:defRPr sz="1100">
                <a:solidFill>
                  <a:schemeClr val="tx1">
                    <a:lumMod val="75000"/>
                  </a:schemeClr>
                </a:solidFill>
              </a:defRPr>
            </a:lvl3pPr>
            <a:lvl4pPr marL="385763" indent="-128588">
              <a:buClr>
                <a:schemeClr val="accent2"/>
              </a:buClr>
              <a:defRPr sz="1100">
                <a:solidFill>
                  <a:schemeClr val="tx1">
                    <a:lumMod val="75000"/>
                  </a:schemeClr>
                </a:solidFill>
              </a:defRPr>
            </a:lvl4pPr>
            <a:lvl5pPr>
              <a:buClr>
                <a:schemeClr val="accent2"/>
              </a:buClr>
              <a:defRPr sz="1100">
                <a:solidFill>
                  <a:schemeClr val="tx1">
                    <a:lumMod val="75000"/>
                  </a:schemeClr>
                </a:solidFill>
              </a:defRPr>
            </a:lvl5pPr>
          </a:lstStyle>
          <a:p>
            <a:pPr lvl="0"/>
            <a:r>
              <a:rPr lang="en-US" dirty="0" smtClean="0"/>
              <a:t>Click to edit Master text styles</a:t>
            </a:r>
          </a:p>
        </p:txBody>
      </p:sp>
      <p:sp>
        <p:nvSpPr>
          <p:cNvPr id="14" name="Content Placeholder 13"/>
          <p:cNvSpPr>
            <a:spLocks noGrp="1"/>
          </p:cNvSpPr>
          <p:nvPr>
            <p:ph sz="quarter" idx="26"/>
          </p:nvPr>
        </p:nvSpPr>
        <p:spPr>
          <a:xfrm>
            <a:off x="6880914" y="3266803"/>
            <a:ext cx="1831086" cy="1285169"/>
          </a:xfrm>
        </p:spPr>
        <p:txBody>
          <a:bodyPr>
            <a:normAutofit/>
          </a:bodyPr>
          <a:lstStyle>
            <a:lvl1pPr marL="171450" indent="-171450">
              <a:buClrTx/>
              <a:buFont typeface="Wingdings" panose="05000000000000000000" pitchFamily="2" charset="2"/>
              <a:buChar char="§"/>
              <a:defRPr sz="1100">
                <a:solidFill>
                  <a:schemeClr val="tx1">
                    <a:lumMod val="75000"/>
                  </a:schemeClr>
                </a:solidFill>
              </a:defRPr>
            </a:lvl1pPr>
            <a:lvl2pPr marL="128588" indent="-128588">
              <a:buClr>
                <a:schemeClr val="bg2"/>
              </a:buClr>
              <a:buFont typeface="Arial" panose="020B0604020202020204" pitchFamily="34" charset="0"/>
              <a:buChar char="•"/>
              <a:defRPr sz="1100">
                <a:solidFill>
                  <a:schemeClr val="tx1">
                    <a:lumMod val="75000"/>
                  </a:schemeClr>
                </a:solidFill>
              </a:defRPr>
            </a:lvl2pPr>
            <a:lvl3pPr marL="257175" indent="-128588">
              <a:buClr>
                <a:schemeClr val="bg2"/>
              </a:buClr>
              <a:defRPr sz="1100">
                <a:solidFill>
                  <a:schemeClr val="tx1">
                    <a:lumMod val="75000"/>
                  </a:schemeClr>
                </a:solidFill>
              </a:defRPr>
            </a:lvl3pPr>
            <a:lvl4pPr marL="385763" indent="-128588">
              <a:buClr>
                <a:schemeClr val="bg2"/>
              </a:buClr>
              <a:defRPr sz="1100">
                <a:solidFill>
                  <a:schemeClr val="tx1">
                    <a:lumMod val="75000"/>
                  </a:schemeClr>
                </a:solidFill>
              </a:defRPr>
            </a:lvl4pPr>
            <a:lvl5pPr>
              <a:buClr>
                <a:schemeClr val="bg2"/>
              </a:buClr>
              <a:defRPr sz="1100">
                <a:solidFill>
                  <a:schemeClr val="tx1">
                    <a:lumMod val="75000"/>
                  </a:schemeClr>
                </a:solidFill>
              </a:defRPr>
            </a:lvl5pPr>
          </a:lstStyle>
          <a:p>
            <a:pPr lvl="0"/>
            <a:r>
              <a:rPr lang="en-US" dirty="0" smtClean="0"/>
              <a:t>Click to edit Master text styles</a:t>
            </a:r>
          </a:p>
        </p:txBody>
      </p:sp>
      <p:sp>
        <p:nvSpPr>
          <p:cNvPr id="15"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6" name="Text Placeholder 4"/>
          <p:cNvSpPr>
            <a:spLocks noGrp="1"/>
          </p:cNvSpPr>
          <p:nvPr>
            <p:ph type="body" sz="quarter" idx="27"/>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8424522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5541" y="1163477"/>
            <a:ext cx="2496313" cy="1983051"/>
          </a:xfrm>
          <a:solidFill>
            <a:schemeClr val="bg1">
              <a:lumMod val="95000"/>
            </a:schemeClr>
          </a:solidFill>
        </p:spPr>
        <p:txBody>
          <a:bodyPr vert="horz" lIns="0" tIns="0" rIns="0" bIns="0" rtlCol="0" anchor="ctr">
            <a:normAutofit/>
          </a:bodyPr>
          <a:lstStyle>
            <a:lvl1pPr>
              <a:defRPr lang="en-US" sz="1100" dirty="0"/>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3323845" y="1163477"/>
            <a:ext cx="2496313" cy="1983051"/>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5" name="Picture Placeholder 3"/>
          <p:cNvSpPr>
            <a:spLocks noGrp="1"/>
          </p:cNvSpPr>
          <p:nvPr>
            <p:ph type="pic" sz="quarter" idx="12"/>
          </p:nvPr>
        </p:nvSpPr>
        <p:spPr>
          <a:xfrm>
            <a:off x="6215687" y="1163477"/>
            <a:ext cx="2496313" cy="1983051"/>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6" name="Text Placeholder 7"/>
          <p:cNvSpPr>
            <a:spLocks noGrp="1"/>
          </p:cNvSpPr>
          <p:nvPr>
            <p:ph type="body" sz="quarter" idx="21"/>
          </p:nvPr>
        </p:nvSpPr>
        <p:spPr>
          <a:xfrm>
            <a:off x="435541" y="2823364"/>
            <a:ext cx="2496313" cy="323165"/>
          </a:xfrm>
          <a:solidFill>
            <a:srgbClr val="0065A4"/>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7" name="Text Placeholder 7"/>
          <p:cNvSpPr>
            <a:spLocks noGrp="1"/>
          </p:cNvSpPr>
          <p:nvPr>
            <p:ph type="body" sz="quarter" idx="22"/>
          </p:nvPr>
        </p:nvSpPr>
        <p:spPr>
          <a:xfrm>
            <a:off x="3323845" y="2823364"/>
            <a:ext cx="2496313" cy="323165"/>
          </a:xfrm>
          <a:solidFill>
            <a:srgbClr val="00B0F0"/>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8" name="Text Placeholder 7"/>
          <p:cNvSpPr>
            <a:spLocks noGrp="1"/>
          </p:cNvSpPr>
          <p:nvPr>
            <p:ph type="body" sz="quarter" idx="23"/>
          </p:nvPr>
        </p:nvSpPr>
        <p:spPr>
          <a:xfrm>
            <a:off x="6215687" y="2823364"/>
            <a:ext cx="2496313" cy="323165"/>
          </a:xfrm>
          <a:solidFill>
            <a:srgbClr val="8DB74A"/>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9" name="Content Placeholder 13"/>
          <p:cNvSpPr>
            <a:spLocks noGrp="1"/>
          </p:cNvSpPr>
          <p:nvPr>
            <p:ph sz="quarter" idx="18"/>
          </p:nvPr>
        </p:nvSpPr>
        <p:spPr>
          <a:xfrm>
            <a:off x="435541" y="3274955"/>
            <a:ext cx="2496313" cy="1313019"/>
          </a:xfrm>
        </p:spPr>
        <p:txBody>
          <a:bodyPr>
            <a:normAutofit/>
          </a:bodyPr>
          <a:lstStyle>
            <a:lvl1pPr marL="171450" indent="-171450">
              <a:buFont typeface="Wingdings" panose="05000000000000000000" pitchFamily="2" charset="2"/>
              <a:buChar char="§"/>
              <a:defRPr sz="1100"/>
            </a:lvl1pPr>
            <a:lvl2pPr marL="128588" indent="-128588">
              <a:buFont typeface="Arial" panose="020B0604020202020204" pitchFamily="34" charset="0"/>
              <a:buChar char="•"/>
              <a:defRPr sz="1100"/>
            </a:lvl2pPr>
            <a:lvl3pPr marL="257175" indent="-128588">
              <a:defRPr sz="1100"/>
            </a:lvl3pPr>
            <a:lvl4pPr marL="385763" indent="-128588">
              <a:defRPr sz="1100"/>
            </a:lvl4pPr>
            <a:lvl5pPr>
              <a:defRPr sz="1100"/>
            </a:lvl5pPr>
          </a:lstStyle>
          <a:p>
            <a:pPr lvl="0"/>
            <a:r>
              <a:rPr lang="en-US" dirty="0" smtClean="0"/>
              <a:t>Click to edit Master text styles</a:t>
            </a:r>
          </a:p>
        </p:txBody>
      </p:sp>
      <p:sp>
        <p:nvSpPr>
          <p:cNvPr id="10" name="Content Placeholder 13"/>
          <p:cNvSpPr>
            <a:spLocks noGrp="1"/>
          </p:cNvSpPr>
          <p:nvPr>
            <p:ph sz="quarter" idx="19"/>
          </p:nvPr>
        </p:nvSpPr>
        <p:spPr>
          <a:xfrm>
            <a:off x="3323845" y="3274955"/>
            <a:ext cx="2496313" cy="1313019"/>
          </a:xfrm>
        </p:spPr>
        <p:txBody>
          <a:bodyPr>
            <a:normAutofit/>
          </a:bodyPr>
          <a:lstStyle>
            <a:lvl1pPr marL="171450" indent="-171450">
              <a:buFont typeface="Wingdings" panose="05000000000000000000" pitchFamily="2" charset="2"/>
              <a:buChar char="§"/>
              <a:defRPr sz="1100"/>
            </a:lvl1pPr>
            <a:lvl2pPr marL="128588" indent="-128588">
              <a:buClr>
                <a:schemeClr val="accent4"/>
              </a:buClr>
              <a:buFont typeface="Arial" panose="020B0604020202020204" pitchFamily="34" charset="0"/>
              <a:buChar char="•"/>
              <a:defRPr sz="1100"/>
            </a:lvl2pPr>
            <a:lvl3pPr marL="257175" indent="-128588">
              <a:buClr>
                <a:schemeClr val="accent4"/>
              </a:buClr>
              <a:defRPr sz="1100"/>
            </a:lvl3pPr>
            <a:lvl4pPr marL="385763" indent="-128588">
              <a:buClr>
                <a:schemeClr val="accent4"/>
              </a:buClr>
              <a:defRPr sz="1100"/>
            </a:lvl4pPr>
            <a:lvl5pPr>
              <a:buClr>
                <a:schemeClr val="accent4"/>
              </a:buClr>
              <a:defRPr sz="1100"/>
            </a:lvl5pPr>
          </a:lstStyle>
          <a:p>
            <a:pPr lvl="0"/>
            <a:r>
              <a:rPr lang="en-US" dirty="0" smtClean="0"/>
              <a:t>Click to edit Master text styles</a:t>
            </a:r>
          </a:p>
        </p:txBody>
      </p:sp>
      <p:sp>
        <p:nvSpPr>
          <p:cNvPr id="11" name="Content Placeholder 13"/>
          <p:cNvSpPr>
            <a:spLocks noGrp="1"/>
          </p:cNvSpPr>
          <p:nvPr>
            <p:ph sz="quarter" idx="20"/>
          </p:nvPr>
        </p:nvSpPr>
        <p:spPr>
          <a:xfrm>
            <a:off x="6215687" y="3274955"/>
            <a:ext cx="2496313" cy="1313019"/>
          </a:xfrm>
        </p:spPr>
        <p:txBody>
          <a:bodyPr>
            <a:normAutofit/>
          </a:bodyPr>
          <a:lstStyle>
            <a:lvl1pPr marL="171450" indent="-171450">
              <a:buFont typeface="Wingdings" panose="05000000000000000000" pitchFamily="2" charset="2"/>
              <a:buChar char="§"/>
              <a:defRPr sz="1100"/>
            </a:lvl1pPr>
            <a:lvl2pPr marL="128588" indent="-128588">
              <a:buClr>
                <a:schemeClr val="accent3"/>
              </a:buClr>
              <a:buFont typeface="Arial" panose="020B0604020202020204" pitchFamily="34" charset="0"/>
              <a:buChar char="•"/>
              <a:defRPr sz="1100"/>
            </a:lvl2pPr>
            <a:lvl3pPr marL="257175" indent="-128588">
              <a:buClr>
                <a:schemeClr val="accent3"/>
              </a:buClr>
              <a:defRPr sz="1100"/>
            </a:lvl3pPr>
            <a:lvl4pPr marL="385763" indent="-128588">
              <a:buClr>
                <a:schemeClr val="accent3"/>
              </a:buClr>
              <a:defRPr sz="1100"/>
            </a:lvl4pPr>
            <a:lvl5pPr>
              <a:buClr>
                <a:schemeClr val="accent3"/>
              </a:buClr>
              <a:defRPr sz="1100"/>
            </a:lvl5pPr>
          </a:lstStyle>
          <a:p>
            <a:pPr lvl="0"/>
            <a:r>
              <a:rPr lang="en-US" dirty="0" smtClean="0"/>
              <a:t>Click to edit Master text styles</a:t>
            </a:r>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3" name="Text Placeholder 4"/>
          <p:cNvSpPr>
            <a:spLocks noGrp="1"/>
          </p:cNvSpPr>
          <p:nvPr>
            <p:ph type="body" sz="quarter" idx="27"/>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106909337"/>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5541" y="895350"/>
            <a:ext cx="2496313" cy="1983051"/>
          </a:xfrm>
          <a:solidFill>
            <a:schemeClr val="bg1">
              <a:lumMod val="95000"/>
            </a:schemeClr>
          </a:solidFill>
        </p:spPr>
        <p:txBody>
          <a:bodyPr vert="horz" lIns="0" tIns="0" rIns="0" bIns="0" rtlCol="0" anchor="ctr">
            <a:normAutofit/>
          </a:bodyPr>
          <a:lstStyle>
            <a:lvl1pPr>
              <a:defRPr lang="en-US" sz="1100" dirty="0"/>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3323845" y="895350"/>
            <a:ext cx="2496313" cy="1983051"/>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5" name="Picture Placeholder 3"/>
          <p:cNvSpPr>
            <a:spLocks noGrp="1"/>
          </p:cNvSpPr>
          <p:nvPr>
            <p:ph type="pic" sz="quarter" idx="12"/>
          </p:nvPr>
        </p:nvSpPr>
        <p:spPr>
          <a:xfrm>
            <a:off x="6215687" y="895350"/>
            <a:ext cx="2496313" cy="1983051"/>
          </a:xfrm>
          <a:solidFill>
            <a:schemeClr val="bg1">
              <a:lumMod val="95000"/>
            </a:schemeClr>
          </a:solidFill>
        </p:spPr>
        <p:txBody>
          <a:bodyPr vert="horz" lIns="0" tIns="0" rIns="0" bIns="0" rtlCol="0" anchor="ctr">
            <a:normAutofit/>
          </a:bodyPr>
          <a:lstStyle>
            <a:lvl1pPr>
              <a:defRPr lang="en-US" sz="1100"/>
            </a:lvl1pPr>
          </a:lstStyle>
          <a:p>
            <a:pPr marL="0" lvl="0" indent="0" algn="ctr">
              <a:buNone/>
            </a:pPr>
            <a:r>
              <a:rPr lang="en-US" dirty="0"/>
              <a:t>Click icon to add picture</a:t>
            </a:r>
          </a:p>
        </p:txBody>
      </p:sp>
      <p:sp>
        <p:nvSpPr>
          <p:cNvPr id="6" name="Text Placeholder 7"/>
          <p:cNvSpPr>
            <a:spLocks noGrp="1"/>
          </p:cNvSpPr>
          <p:nvPr>
            <p:ph type="body" sz="quarter" idx="21"/>
          </p:nvPr>
        </p:nvSpPr>
        <p:spPr>
          <a:xfrm>
            <a:off x="435541" y="2555238"/>
            <a:ext cx="2496313" cy="323165"/>
          </a:xfrm>
          <a:solidFill>
            <a:srgbClr val="0065A4"/>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7" name="Text Placeholder 7"/>
          <p:cNvSpPr>
            <a:spLocks noGrp="1"/>
          </p:cNvSpPr>
          <p:nvPr>
            <p:ph type="body" sz="quarter" idx="22"/>
          </p:nvPr>
        </p:nvSpPr>
        <p:spPr>
          <a:xfrm>
            <a:off x="3323845" y="2555238"/>
            <a:ext cx="2496313" cy="323165"/>
          </a:xfrm>
          <a:solidFill>
            <a:srgbClr val="00B0F0"/>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8" name="Text Placeholder 7"/>
          <p:cNvSpPr>
            <a:spLocks noGrp="1"/>
          </p:cNvSpPr>
          <p:nvPr>
            <p:ph type="body" sz="quarter" idx="23"/>
          </p:nvPr>
        </p:nvSpPr>
        <p:spPr>
          <a:xfrm>
            <a:off x="6215687" y="2555238"/>
            <a:ext cx="2496313" cy="323165"/>
          </a:xfrm>
          <a:solidFill>
            <a:srgbClr val="8DB74A"/>
          </a:solidFill>
        </p:spPr>
        <p:txBody>
          <a:bodyPr lIns="137160" tIns="68580" rIns="137160" bIns="68580" anchor="b" anchorCtr="0">
            <a:spAutoFit/>
          </a:bodyPr>
          <a:lstStyle>
            <a:lvl1pPr marL="0" indent="0">
              <a:buNone/>
              <a:defRPr sz="1200">
                <a:solidFill>
                  <a:srgbClr val="FFFFFF"/>
                </a:solidFill>
              </a:defRPr>
            </a:lvl1pPr>
            <a:lvl2pPr marL="0" indent="0">
              <a:buFont typeface="Arial" panose="020B0604020202020204" pitchFamily="34" charset="0"/>
              <a:buNone/>
              <a:defRPr sz="1100">
                <a:solidFill>
                  <a:srgbClr val="FFFFFF"/>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84289836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32000" y="1167595"/>
            <a:ext cx="4067993"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4" name="Picture Placeholder 3"/>
          <p:cNvSpPr>
            <a:spLocks noGrp="1"/>
          </p:cNvSpPr>
          <p:nvPr>
            <p:ph type="pic" sz="quarter" idx="11"/>
          </p:nvPr>
        </p:nvSpPr>
        <p:spPr>
          <a:xfrm>
            <a:off x="4644012" y="1167595"/>
            <a:ext cx="4067991" cy="1983051"/>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5" name="Text Placeholder 7"/>
          <p:cNvSpPr>
            <a:spLocks noGrp="1"/>
          </p:cNvSpPr>
          <p:nvPr>
            <p:ph type="body" sz="quarter" idx="21"/>
          </p:nvPr>
        </p:nvSpPr>
        <p:spPr>
          <a:xfrm>
            <a:off x="432077" y="2827482"/>
            <a:ext cx="4066772" cy="323165"/>
          </a:xfrm>
          <a:solidFill>
            <a:srgbClr val="0065A4"/>
          </a:solidFill>
        </p:spPr>
        <p:txBody>
          <a:bodyPr wrap="square"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1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6" name="Text Placeholder 7"/>
          <p:cNvSpPr>
            <a:spLocks noGrp="1"/>
          </p:cNvSpPr>
          <p:nvPr>
            <p:ph type="body" sz="quarter" idx="22"/>
          </p:nvPr>
        </p:nvSpPr>
        <p:spPr>
          <a:xfrm>
            <a:off x="4645152" y="2827482"/>
            <a:ext cx="4066770" cy="323165"/>
          </a:xfrm>
          <a:solidFill>
            <a:srgbClr val="00B0F0"/>
          </a:solidFill>
        </p:spPr>
        <p:txBody>
          <a:bodyPr wrap="square" lIns="137160" tIns="68580" rIns="137160" bIns="68580" anchor="b" anchorCtr="0">
            <a:spAutoFit/>
          </a:bodyPr>
          <a:lstStyle>
            <a:lvl1pPr marL="0" indent="0">
              <a:buNone/>
              <a:defRPr sz="1200">
                <a:solidFill>
                  <a:schemeClr val="bg1"/>
                </a:solidFill>
              </a:defRPr>
            </a:lvl1pPr>
            <a:lvl2pPr marL="0" indent="0">
              <a:buFont typeface="Arial" panose="020B0604020202020204" pitchFamily="34" charset="0"/>
              <a:buNone/>
              <a:defRPr sz="1100">
                <a:solidFill>
                  <a:schemeClr val="bg1"/>
                </a:solidFill>
              </a:defRPr>
            </a:lvl2pPr>
            <a:lvl3pPr marL="257175" indent="-128588">
              <a:defRPr sz="1100">
                <a:solidFill>
                  <a:srgbClr val="FFFFFF"/>
                </a:solidFill>
              </a:defRPr>
            </a:lvl3pPr>
            <a:lvl4pPr marL="385763" indent="-128588">
              <a:defRPr sz="1100">
                <a:solidFill>
                  <a:srgbClr val="FFFFFF"/>
                </a:solidFill>
              </a:defRPr>
            </a:lvl4pPr>
            <a:lvl5pPr marL="557213" indent="-171450">
              <a:defRPr sz="1100">
                <a:solidFill>
                  <a:srgbClr val="FFFFFF"/>
                </a:solidFill>
              </a:defRPr>
            </a:lvl5pPr>
          </a:lstStyle>
          <a:p>
            <a:pPr lvl="0"/>
            <a:r>
              <a:rPr lang="en-US" dirty="0" smtClean="0"/>
              <a:t>Click to edit Master text styles</a:t>
            </a:r>
          </a:p>
        </p:txBody>
      </p:sp>
      <p:sp>
        <p:nvSpPr>
          <p:cNvPr id="7" name="Content Placeholder 13"/>
          <p:cNvSpPr>
            <a:spLocks noGrp="1"/>
          </p:cNvSpPr>
          <p:nvPr>
            <p:ph sz="quarter" idx="18"/>
          </p:nvPr>
        </p:nvSpPr>
        <p:spPr>
          <a:xfrm>
            <a:off x="432077" y="3279073"/>
            <a:ext cx="4066772" cy="1277300"/>
          </a:xfrm>
        </p:spPr>
        <p:txBody>
          <a:bodyPr>
            <a:normAutofit/>
          </a:bodyPr>
          <a:lstStyle>
            <a:lvl1pPr marL="171450" indent="-171450">
              <a:buFont typeface="Wingdings" panose="05000000000000000000" pitchFamily="2" charset="2"/>
              <a:buChar char="§"/>
              <a:defRPr sz="1100">
                <a:solidFill>
                  <a:schemeClr val="tx1">
                    <a:lumMod val="75000"/>
                  </a:schemeClr>
                </a:solidFill>
              </a:defRPr>
            </a:lvl1pPr>
            <a:lvl2pPr marL="128588" indent="-128588">
              <a:buFont typeface="Arial" panose="020B0604020202020204" pitchFamily="34" charset="0"/>
              <a:buChar char="•"/>
              <a:defRPr sz="1100">
                <a:solidFill>
                  <a:schemeClr val="tx1">
                    <a:lumMod val="75000"/>
                  </a:schemeClr>
                </a:solidFill>
              </a:defRPr>
            </a:lvl2pPr>
            <a:lvl3pPr marL="257175" indent="-128588">
              <a:defRPr sz="1100">
                <a:solidFill>
                  <a:schemeClr val="tx1">
                    <a:lumMod val="75000"/>
                  </a:schemeClr>
                </a:solidFill>
              </a:defRPr>
            </a:lvl3pPr>
            <a:lvl4pPr marL="385763" indent="-128588">
              <a:defRPr sz="1100">
                <a:solidFill>
                  <a:schemeClr val="tx1">
                    <a:lumMod val="75000"/>
                  </a:schemeClr>
                </a:solidFill>
              </a:defRPr>
            </a:lvl4pPr>
            <a:lvl5pPr>
              <a:defRPr sz="1100">
                <a:solidFill>
                  <a:schemeClr val="tx1">
                    <a:lumMod val="75000"/>
                  </a:schemeClr>
                </a:solidFill>
              </a:defRPr>
            </a:lvl5pPr>
          </a:lstStyle>
          <a:p>
            <a:pPr lvl="0"/>
            <a:r>
              <a:rPr lang="en-US" dirty="0" smtClean="0"/>
              <a:t>Click to edit Master text styles</a:t>
            </a:r>
          </a:p>
        </p:txBody>
      </p:sp>
      <p:sp>
        <p:nvSpPr>
          <p:cNvPr id="8" name="Content Placeholder 13"/>
          <p:cNvSpPr>
            <a:spLocks noGrp="1"/>
          </p:cNvSpPr>
          <p:nvPr>
            <p:ph sz="quarter" idx="19"/>
          </p:nvPr>
        </p:nvSpPr>
        <p:spPr>
          <a:xfrm>
            <a:off x="4645154" y="3279073"/>
            <a:ext cx="4066772" cy="1277300"/>
          </a:xfrm>
        </p:spPr>
        <p:txBody>
          <a:bodyPr>
            <a:normAutofit/>
          </a:bodyPr>
          <a:lstStyle>
            <a:lvl1pPr marL="171450" indent="-171450">
              <a:buFont typeface="Wingdings" panose="05000000000000000000" pitchFamily="2" charset="2"/>
              <a:buChar char="§"/>
              <a:defRPr sz="1100">
                <a:solidFill>
                  <a:schemeClr val="tx1">
                    <a:lumMod val="75000"/>
                  </a:schemeClr>
                </a:solidFill>
              </a:defRPr>
            </a:lvl1pPr>
            <a:lvl2pPr marL="128588" indent="-128588">
              <a:buClr>
                <a:schemeClr val="accent4"/>
              </a:buClr>
              <a:buFont typeface="Arial" panose="020B0604020202020204" pitchFamily="34" charset="0"/>
              <a:buChar char="•"/>
              <a:defRPr sz="1100">
                <a:solidFill>
                  <a:schemeClr val="tx1">
                    <a:lumMod val="75000"/>
                  </a:schemeClr>
                </a:solidFill>
              </a:defRPr>
            </a:lvl2pPr>
            <a:lvl3pPr marL="257175" indent="-128588">
              <a:buClr>
                <a:schemeClr val="accent4"/>
              </a:buClr>
              <a:defRPr sz="1100">
                <a:solidFill>
                  <a:schemeClr val="tx1">
                    <a:lumMod val="75000"/>
                  </a:schemeClr>
                </a:solidFill>
              </a:defRPr>
            </a:lvl3pPr>
            <a:lvl4pPr marL="385763" indent="-128588">
              <a:buClr>
                <a:schemeClr val="accent4"/>
              </a:buClr>
              <a:defRPr sz="1100">
                <a:solidFill>
                  <a:schemeClr val="tx1">
                    <a:lumMod val="75000"/>
                  </a:schemeClr>
                </a:solidFill>
              </a:defRPr>
            </a:lvl4pPr>
            <a:lvl5pPr>
              <a:buClr>
                <a:schemeClr val="accent4"/>
              </a:buClr>
              <a:defRPr sz="1100">
                <a:solidFill>
                  <a:schemeClr val="tx1">
                    <a:lumMod val="75000"/>
                  </a:schemeClr>
                </a:solidFill>
              </a:defRPr>
            </a:lvl5pPr>
          </a:lstStyle>
          <a:p>
            <a:pPr lvl="0"/>
            <a:r>
              <a:rPr lang="en-US" dirty="0" smtClean="0"/>
              <a:t>Click to edit Master text styles</a:t>
            </a:r>
          </a:p>
        </p:txBody>
      </p:sp>
      <p:sp>
        <p:nvSpPr>
          <p:cNvPr id="9"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0" name="Text Placeholder 4"/>
          <p:cNvSpPr>
            <a:spLocks noGrp="1"/>
          </p:cNvSpPr>
          <p:nvPr>
            <p:ph type="body" sz="quarter" idx="27"/>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954101125"/>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50" name="Picture Placeholder 3"/>
          <p:cNvSpPr>
            <a:spLocks noGrp="1"/>
          </p:cNvSpPr>
          <p:nvPr>
            <p:ph type="pic" sz="quarter" idx="10"/>
          </p:nvPr>
        </p:nvSpPr>
        <p:spPr>
          <a:xfrm>
            <a:off x="431542" y="13043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1" name="Content Placeholder 13"/>
          <p:cNvSpPr>
            <a:spLocks noGrp="1"/>
          </p:cNvSpPr>
          <p:nvPr>
            <p:ph sz="quarter" idx="18"/>
          </p:nvPr>
        </p:nvSpPr>
        <p:spPr>
          <a:xfrm>
            <a:off x="1228439" y="1304378"/>
            <a:ext cx="1034421" cy="733806"/>
          </a:xfrm>
        </p:spPr>
        <p:txBody>
          <a:bodyPr>
            <a:normAutofit/>
          </a:bodyPr>
          <a:lstStyle>
            <a:lvl1pPr marL="0" indent="0">
              <a:lnSpc>
                <a:spcPct val="100000"/>
              </a:lnSpc>
              <a:buNone/>
              <a:defRPr lang="en-US" sz="1100" kern="800" spc="-10" dirty="0">
                <a:solidFill>
                  <a:schemeClr val="tx1">
                    <a:lumMod val="75000"/>
                  </a:schemeClr>
                </a:solidFill>
                <a:latin typeface="+mn-lt"/>
                <a:ea typeface="+mn-ea"/>
                <a:cs typeface="+mn-cs"/>
              </a:defRPr>
            </a:lvl1pPr>
            <a:lvl2pPr marL="0" indent="0">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2" name="Picture Placeholder 3"/>
          <p:cNvSpPr>
            <a:spLocks noGrp="1"/>
          </p:cNvSpPr>
          <p:nvPr>
            <p:ph type="pic" sz="quarter" idx="19"/>
          </p:nvPr>
        </p:nvSpPr>
        <p:spPr>
          <a:xfrm>
            <a:off x="2612785" y="13043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3" name="Content Placeholder 13"/>
          <p:cNvSpPr>
            <a:spLocks noGrp="1"/>
          </p:cNvSpPr>
          <p:nvPr>
            <p:ph sz="quarter" idx="20"/>
          </p:nvPr>
        </p:nvSpPr>
        <p:spPr>
          <a:xfrm>
            <a:off x="3409680" y="1304378"/>
            <a:ext cx="1034421" cy="733806"/>
          </a:xfrm>
        </p:spPr>
        <p:txBody>
          <a:bodyPr>
            <a:normAutofit/>
          </a:bodyPr>
          <a:lstStyle>
            <a:lvl1pPr marL="0" indent="0" algn="l" defTabSz="914378" rtl="0" eaLnBrk="1" latinLnBrk="0" hangingPunct="1">
              <a:lnSpc>
                <a:spcPct val="100000"/>
              </a:lnSpc>
              <a:buNone/>
              <a:defRPr lang="en-US" sz="1100" kern="800" spc="-10" dirty="0" smtClean="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smtClean="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4" name="Picture Placeholder 3"/>
          <p:cNvSpPr>
            <a:spLocks noGrp="1"/>
          </p:cNvSpPr>
          <p:nvPr>
            <p:ph type="pic" sz="quarter" idx="21"/>
          </p:nvPr>
        </p:nvSpPr>
        <p:spPr>
          <a:xfrm>
            <a:off x="4794028" y="13043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5" name="Content Placeholder 13"/>
          <p:cNvSpPr>
            <a:spLocks noGrp="1"/>
          </p:cNvSpPr>
          <p:nvPr>
            <p:ph sz="quarter" idx="22"/>
          </p:nvPr>
        </p:nvSpPr>
        <p:spPr>
          <a:xfrm>
            <a:off x="5590923" y="1304378"/>
            <a:ext cx="1034421" cy="733806"/>
          </a:xfrm>
        </p:spPr>
        <p:txBody>
          <a:bodyPr>
            <a:normAutofit/>
          </a:bodyPr>
          <a:lstStyle>
            <a:lvl1pPr marL="0" indent="0" algn="l" defTabSz="914378" rtl="0" eaLnBrk="1" latinLnBrk="0" hangingPunct="1">
              <a:lnSpc>
                <a:spcPct val="100000"/>
              </a:lnSpc>
              <a:buNone/>
              <a:defRPr lang="en-US" sz="1100" kern="800" spc="-10" dirty="0" smtClean="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smtClean="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6" name="Picture Placeholder 3"/>
          <p:cNvSpPr>
            <a:spLocks noGrp="1"/>
          </p:cNvSpPr>
          <p:nvPr>
            <p:ph type="pic" sz="quarter" idx="23"/>
          </p:nvPr>
        </p:nvSpPr>
        <p:spPr>
          <a:xfrm>
            <a:off x="6975268" y="13043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7" name="Content Placeholder 13"/>
          <p:cNvSpPr>
            <a:spLocks noGrp="1"/>
          </p:cNvSpPr>
          <p:nvPr>
            <p:ph sz="quarter" idx="24"/>
          </p:nvPr>
        </p:nvSpPr>
        <p:spPr>
          <a:xfrm>
            <a:off x="7772164" y="1304378"/>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8" name="Picture Placeholder 3"/>
          <p:cNvSpPr>
            <a:spLocks noGrp="1"/>
          </p:cNvSpPr>
          <p:nvPr>
            <p:ph type="pic" sz="quarter" idx="25"/>
          </p:nvPr>
        </p:nvSpPr>
        <p:spPr>
          <a:xfrm>
            <a:off x="431542" y="243969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9" name="Content Placeholder 13"/>
          <p:cNvSpPr>
            <a:spLocks noGrp="1"/>
          </p:cNvSpPr>
          <p:nvPr>
            <p:ph sz="quarter" idx="26"/>
          </p:nvPr>
        </p:nvSpPr>
        <p:spPr>
          <a:xfrm>
            <a:off x="1228439" y="2439696"/>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0" name="Picture Placeholder 3"/>
          <p:cNvSpPr>
            <a:spLocks noGrp="1"/>
          </p:cNvSpPr>
          <p:nvPr>
            <p:ph type="pic" sz="quarter" idx="27"/>
          </p:nvPr>
        </p:nvSpPr>
        <p:spPr>
          <a:xfrm>
            <a:off x="2612785" y="243969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1" name="Content Placeholder 13"/>
          <p:cNvSpPr>
            <a:spLocks noGrp="1"/>
          </p:cNvSpPr>
          <p:nvPr>
            <p:ph sz="quarter" idx="28"/>
          </p:nvPr>
        </p:nvSpPr>
        <p:spPr>
          <a:xfrm>
            <a:off x="3409680" y="2439696"/>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2" name="Picture Placeholder 3"/>
          <p:cNvSpPr>
            <a:spLocks noGrp="1"/>
          </p:cNvSpPr>
          <p:nvPr>
            <p:ph type="pic" sz="quarter" idx="29"/>
          </p:nvPr>
        </p:nvSpPr>
        <p:spPr>
          <a:xfrm>
            <a:off x="4794028" y="243969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3" name="Content Placeholder 13"/>
          <p:cNvSpPr>
            <a:spLocks noGrp="1"/>
          </p:cNvSpPr>
          <p:nvPr>
            <p:ph sz="quarter" idx="30"/>
          </p:nvPr>
        </p:nvSpPr>
        <p:spPr>
          <a:xfrm>
            <a:off x="5590923" y="2439696"/>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4" name="Picture Placeholder 3"/>
          <p:cNvSpPr>
            <a:spLocks noGrp="1"/>
          </p:cNvSpPr>
          <p:nvPr>
            <p:ph type="pic" sz="quarter" idx="31"/>
          </p:nvPr>
        </p:nvSpPr>
        <p:spPr>
          <a:xfrm>
            <a:off x="6975268" y="243969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5" name="Content Placeholder 13"/>
          <p:cNvSpPr>
            <a:spLocks noGrp="1"/>
          </p:cNvSpPr>
          <p:nvPr>
            <p:ph sz="quarter" idx="32"/>
          </p:nvPr>
        </p:nvSpPr>
        <p:spPr>
          <a:xfrm>
            <a:off x="7772164" y="2439696"/>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6" name="Picture Placeholder 3"/>
          <p:cNvSpPr>
            <a:spLocks noGrp="1"/>
          </p:cNvSpPr>
          <p:nvPr>
            <p:ph type="pic" sz="quarter" idx="33"/>
          </p:nvPr>
        </p:nvSpPr>
        <p:spPr>
          <a:xfrm>
            <a:off x="431542" y="3575015"/>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7" name="Content Placeholder 13"/>
          <p:cNvSpPr>
            <a:spLocks noGrp="1"/>
          </p:cNvSpPr>
          <p:nvPr>
            <p:ph sz="quarter" idx="34"/>
          </p:nvPr>
        </p:nvSpPr>
        <p:spPr>
          <a:xfrm>
            <a:off x="1228439" y="3575014"/>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68" name="Picture Placeholder 3"/>
          <p:cNvSpPr>
            <a:spLocks noGrp="1"/>
          </p:cNvSpPr>
          <p:nvPr>
            <p:ph type="pic" sz="quarter" idx="35"/>
          </p:nvPr>
        </p:nvSpPr>
        <p:spPr>
          <a:xfrm>
            <a:off x="2612785" y="3575015"/>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69" name="Content Placeholder 13"/>
          <p:cNvSpPr>
            <a:spLocks noGrp="1"/>
          </p:cNvSpPr>
          <p:nvPr>
            <p:ph sz="quarter" idx="36"/>
          </p:nvPr>
        </p:nvSpPr>
        <p:spPr>
          <a:xfrm>
            <a:off x="3409680" y="3575014"/>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70" name="Picture Placeholder 3"/>
          <p:cNvSpPr>
            <a:spLocks noGrp="1"/>
          </p:cNvSpPr>
          <p:nvPr>
            <p:ph type="pic" sz="quarter" idx="37"/>
          </p:nvPr>
        </p:nvSpPr>
        <p:spPr>
          <a:xfrm>
            <a:off x="4794028" y="3575015"/>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71" name="Content Placeholder 13"/>
          <p:cNvSpPr>
            <a:spLocks noGrp="1"/>
          </p:cNvSpPr>
          <p:nvPr>
            <p:ph sz="quarter" idx="38"/>
          </p:nvPr>
        </p:nvSpPr>
        <p:spPr>
          <a:xfrm>
            <a:off x="5590923" y="3575014"/>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72" name="Picture Placeholder 3"/>
          <p:cNvSpPr>
            <a:spLocks noGrp="1"/>
          </p:cNvSpPr>
          <p:nvPr>
            <p:ph type="pic" sz="quarter" idx="39"/>
          </p:nvPr>
        </p:nvSpPr>
        <p:spPr>
          <a:xfrm>
            <a:off x="6975268" y="3575015"/>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73" name="Content Placeholder 13"/>
          <p:cNvSpPr>
            <a:spLocks noGrp="1"/>
          </p:cNvSpPr>
          <p:nvPr>
            <p:ph sz="quarter" idx="40"/>
          </p:nvPr>
        </p:nvSpPr>
        <p:spPr>
          <a:xfrm>
            <a:off x="7772164" y="3575014"/>
            <a:ext cx="1034421"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8"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30" name="Text Placeholder 4"/>
          <p:cNvSpPr>
            <a:spLocks noGrp="1"/>
          </p:cNvSpPr>
          <p:nvPr>
            <p:ph type="body" sz="quarter" idx="41"/>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22307788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7" name="Picture Placeholder 3"/>
          <p:cNvSpPr>
            <a:spLocks noGrp="1"/>
          </p:cNvSpPr>
          <p:nvPr>
            <p:ph type="pic" sz="quarter" idx="11"/>
          </p:nvPr>
        </p:nvSpPr>
        <p:spPr>
          <a:xfrm>
            <a:off x="2286763" y="0"/>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2" name="Picture Placeholder 3"/>
          <p:cNvSpPr>
            <a:spLocks noGrp="1"/>
          </p:cNvSpPr>
          <p:nvPr>
            <p:ph type="pic" sz="quarter" idx="12"/>
          </p:nvPr>
        </p:nvSpPr>
        <p:spPr>
          <a:xfrm>
            <a:off x="4573524" y="0"/>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3" name="Picture Placeholder 3"/>
          <p:cNvSpPr>
            <a:spLocks noGrp="1"/>
          </p:cNvSpPr>
          <p:nvPr>
            <p:ph type="pic" sz="quarter" idx="13"/>
          </p:nvPr>
        </p:nvSpPr>
        <p:spPr>
          <a:xfrm>
            <a:off x="6860286" y="0"/>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15"/>
          </p:nvPr>
        </p:nvSpPr>
        <p:spPr>
          <a:xfrm>
            <a:off x="0" y="2564892"/>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16"/>
          </p:nvPr>
        </p:nvSpPr>
        <p:spPr>
          <a:xfrm>
            <a:off x="2286763" y="2564892"/>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7" name="Picture Placeholder 3"/>
          <p:cNvSpPr>
            <a:spLocks noGrp="1"/>
          </p:cNvSpPr>
          <p:nvPr>
            <p:ph type="pic" sz="quarter" idx="17"/>
          </p:nvPr>
        </p:nvSpPr>
        <p:spPr>
          <a:xfrm>
            <a:off x="4573524" y="2564892"/>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
        <p:nvSpPr>
          <p:cNvPr id="18" name="Picture Placeholder 3"/>
          <p:cNvSpPr>
            <a:spLocks noGrp="1"/>
          </p:cNvSpPr>
          <p:nvPr>
            <p:ph type="pic" sz="quarter" idx="18"/>
          </p:nvPr>
        </p:nvSpPr>
        <p:spPr>
          <a:xfrm>
            <a:off x="6860286" y="2564892"/>
            <a:ext cx="2297429" cy="2578608"/>
          </a:xfrm>
        </p:spPr>
        <p:txBody>
          <a:bodyPr lIns="137160" tIns="68580" rIns="137160" bIns="68580"/>
          <a:lstStyle>
            <a:lvl1pPr marL="0" indent="0">
              <a:buFontTx/>
              <a:buNone/>
              <a:defRPr sz="1400">
                <a:solidFill>
                  <a:schemeClr val="tx1">
                    <a:lumMod val="7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22067134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2" name="Picture Placeholder 3"/>
          <p:cNvSpPr>
            <a:spLocks noGrp="1"/>
          </p:cNvSpPr>
          <p:nvPr>
            <p:ph type="pic" sz="quarter" idx="10"/>
          </p:nvPr>
        </p:nvSpPr>
        <p:spPr>
          <a:xfrm>
            <a:off x="431542" y="1304870"/>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23" name="Content Placeholder 13"/>
          <p:cNvSpPr>
            <a:spLocks noGrp="1"/>
          </p:cNvSpPr>
          <p:nvPr>
            <p:ph sz="quarter" idx="18"/>
          </p:nvPr>
        </p:nvSpPr>
        <p:spPr>
          <a:xfrm>
            <a:off x="1228438" y="1304870"/>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4" name="Picture Placeholder 3"/>
          <p:cNvSpPr>
            <a:spLocks noGrp="1"/>
          </p:cNvSpPr>
          <p:nvPr>
            <p:ph type="pic" sz="quarter" idx="19"/>
          </p:nvPr>
        </p:nvSpPr>
        <p:spPr>
          <a:xfrm>
            <a:off x="3270246" y="1304870"/>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25" name="Content Placeholder 13"/>
          <p:cNvSpPr>
            <a:spLocks noGrp="1"/>
          </p:cNvSpPr>
          <p:nvPr>
            <p:ph sz="quarter" idx="20"/>
          </p:nvPr>
        </p:nvSpPr>
        <p:spPr>
          <a:xfrm>
            <a:off x="4069976" y="1304870"/>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6" name="Picture Placeholder 3"/>
          <p:cNvSpPr>
            <a:spLocks noGrp="1"/>
          </p:cNvSpPr>
          <p:nvPr>
            <p:ph type="pic" sz="quarter" idx="21"/>
          </p:nvPr>
        </p:nvSpPr>
        <p:spPr>
          <a:xfrm>
            <a:off x="6108948" y="1304870"/>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1" name="Content Placeholder 13"/>
          <p:cNvSpPr>
            <a:spLocks noGrp="1"/>
          </p:cNvSpPr>
          <p:nvPr>
            <p:ph sz="quarter" idx="22"/>
          </p:nvPr>
        </p:nvSpPr>
        <p:spPr>
          <a:xfrm>
            <a:off x="6911512" y="1304870"/>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2" name="Picture Placeholder 3"/>
          <p:cNvSpPr>
            <a:spLocks noGrp="1"/>
          </p:cNvSpPr>
          <p:nvPr>
            <p:ph type="pic" sz="quarter" idx="25"/>
          </p:nvPr>
        </p:nvSpPr>
        <p:spPr>
          <a:xfrm>
            <a:off x="431542" y="2440189"/>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9" name="Content Placeholder 13"/>
          <p:cNvSpPr>
            <a:spLocks noGrp="1"/>
          </p:cNvSpPr>
          <p:nvPr>
            <p:ph sz="quarter" idx="26"/>
          </p:nvPr>
        </p:nvSpPr>
        <p:spPr>
          <a:xfrm>
            <a:off x="1228438" y="2440188"/>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40" name="Picture Placeholder 3"/>
          <p:cNvSpPr>
            <a:spLocks noGrp="1"/>
          </p:cNvSpPr>
          <p:nvPr>
            <p:ph type="pic" sz="quarter" idx="27"/>
          </p:nvPr>
        </p:nvSpPr>
        <p:spPr>
          <a:xfrm>
            <a:off x="3270246" y="2440189"/>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47" name="Content Placeholder 13"/>
          <p:cNvSpPr>
            <a:spLocks noGrp="1"/>
          </p:cNvSpPr>
          <p:nvPr>
            <p:ph sz="quarter" idx="28"/>
          </p:nvPr>
        </p:nvSpPr>
        <p:spPr>
          <a:xfrm>
            <a:off x="4069976" y="2440188"/>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48" name="Picture Placeholder 3"/>
          <p:cNvSpPr>
            <a:spLocks noGrp="1"/>
          </p:cNvSpPr>
          <p:nvPr>
            <p:ph type="pic" sz="quarter" idx="29"/>
          </p:nvPr>
        </p:nvSpPr>
        <p:spPr>
          <a:xfrm>
            <a:off x="6108948" y="244018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0" name="Content Placeholder 13"/>
          <p:cNvSpPr>
            <a:spLocks noGrp="1"/>
          </p:cNvSpPr>
          <p:nvPr>
            <p:ph sz="quarter" idx="30"/>
          </p:nvPr>
        </p:nvSpPr>
        <p:spPr>
          <a:xfrm>
            <a:off x="6911512" y="2440188"/>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1" name="Picture Placeholder 3"/>
          <p:cNvSpPr>
            <a:spLocks noGrp="1"/>
          </p:cNvSpPr>
          <p:nvPr>
            <p:ph type="pic" sz="quarter" idx="33"/>
          </p:nvPr>
        </p:nvSpPr>
        <p:spPr>
          <a:xfrm>
            <a:off x="431542" y="357550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2" name="Content Placeholder 13"/>
          <p:cNvSpPr>
            <a:spLocks noGrp="1"/>
          </p:cNvSpPr>
          <p:nvPr>
            <p:ph sz="quarter" idx="34"/>
          </p:nvPr>
        </p:nvSpPr>
        <p:spPr>
          <a:xfrm>
            <a:off x="1228438" y="3575506"/>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3" name="Picture Placeholder 3"/>
          <p:cNvSpPr>
            <a:spLocks noGrp="1"/>
          </p:cNvSpPr>
          <p:nvPr>
            <p:ph type="pic" sz="quarter" idx="35"/>
          </p:nvPr>
        </p:nvSpPr>
        <p:spPr>
          <a:xfrm>
            <a:off x="3270246" y="357550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4" name="Content Placeholder 13"/>
          <p:cNvSpPr>
            <a:spLocks noGrp="1"/>
          </p:cNvSpPr>
          <p:nvPr>
            <p:ph sz="quarter" idx="36"/>
          </p:nvPr>
        </p:nvSpPr>
        <p:spPr>
          <a:xfrm>
            <a:off x="4069976" y="3575506"/>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55" name="Picture Placeholder 3"/>
          <p:cNvSpPr>
            <a:spLocks noGrp="1"/>
          </p:cNvSpPr>
          <p:nvPr>
            <p:ph type="pic" sz="quarter" idx="37"/>
          </p:nvPr>
        </p:nvSpPr>
        <p:spPr>
          <a:xfrm>
            <a:off x="6108948" y="3575506"/>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56" name="Content Placeholder 13"/>
          <p:cNvSpPr>
            <a:spLocks noGrp="1"/>
          </p:cNvSpPr>
          <p:nvPr>
            <p:ph sz="quarter" idx="38"/>
          </p:nvPr>
        </p:nvSpPr>
        <p:spPr>
          <a:xfrm>
            <a:off x="6911512" y="3575506"/>
            <a:ext cx="1735806" cy="733806"/>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000" kern="800" spc="-10" dirty="0">
                <a:solidFill>
                  <a:schemeClr val="tx1">
                    <a:lumMod val="75000"/>
                  </a:schemeClr>
                </a:solidFill>
                <a:latin typeface="+mn-lt"/>
                <a:ea typeface="+mn-ea"/>
                <a:cs typeface="+mn-cs"/>
              </a:defRPr>
            </a:lvl2pPr>
            <a:lvl3pPr marL="0" indent="0" algn="l" defTabSz="914378" rtl="0" eaLnBrk="1" latinLnBrk="0" hangingPunct="1">
              <a:buNone/>
              <a:defRPr lang="en-US" sz="10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7"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9" name="Text Placeholder 4"/>
          <p:cNvSpPr>
            <a:spLocks noGrp="1"/>
          </p:cNvSpPr>
          <p:nvPr>
            <p:ph type="body" sz="quarter" idx="39"/>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2346088170"/>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1542" y="130218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14" name="Content Placeholder 13"/>
          <p:cNvSpPr>
            <a:spLocks noGrp="1"/>
          </p:cNvSpPr>
          <p:nvPr>
            <p:ph sz="quarter" idx="18"/>
          </p:nvPr>
        </p:nvSpPr>
        <p:spPr>
          <a:xfrm>
            <a:off x="1228438" y="1302188"/>
            <a:ext cx="1735806" cy="1456681"/>
          </a:xfrm>
        </p:spPr>
        <p:txBody>
          <a:bodyPr>
            <a:normAutofit/>
          </a:bodyPr>
          <a:lstStyle>
            <a:lvl1pPr marL="0" indent="0">
              <a:lnSpc>
                <a:spcPct val="100000"/>
              </a:lnSpc>
              <a:buNone/>
              <a:defRPr lang="en-US" sz="1100" kern="800" spc="-10" dirty="0">
                <a:solidFill>
                  <a:schemeClr val="tx1">
                    <a:lumMod val="75000"/>
                  </a:schemeClr>
                </a:solidFill>
                <a:latin typeface="+mn-lt"/>
                <a:ea typeface="+mn-ea"/>
                <a:cs typeface="+mn-cs"/>
              </a:defRPr>
            </a:lvl1pPr>
            <a:lvl2pPr marL="0" indent="0">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7" name="Picture Placeholder 3"/>
          <p:cNvSpPr>
            <a:spLocks noGrp="1"/>
          </p:cNvSpPr>
          <p:nvPr>
            <p:ph type="pic" sz="quarter" idx="19"/>
          </p:nvPr>
        </p:nvSpPr>
        <p:spPr>
          <a:xfrm>
            <a:off x="3270246" y="130218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28" name="Content Placeholder 13"/>
          <p:cNvSpPr>
            <a:spLocks noGrp="1"/>
          </p:cNvSpPr>
          <p:nvPr>
            <p:ph sz="quarter" idx="20"/>
          </p:nvPr>
        </p:nvSpPr>
        <p:spPr>
          <a:xfrm>
            <a:off x="4069976" y="1302188"/>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9" name="Picture Placeholder 3"/>
          <p:cNvSpPr>
            <a:spLocks noGrp="1"/>
          </p:cNvSpPr>
          <p:nvPr>
            <p:ph type="pic" sz="quarter" idx="21"/>
          </p:nvPr>
        </p:nvSpPr>
        <p:spPr>
          <a:xfrm>
            <a:off x="6108948" y="130218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0" name="Content Placeholder 13"/>
          <p:cNvSpPr>
            <a:spLocks noGrp="1"/>
          </p:cNvSpPr>
          <p:nvPr>
            <p:ph sz="quarter" idx="22"/>
          </p:nvPr>
        </p:nvSpPr>
        <p:spPr>
          <a:xfrm>
            <a:off x="6911512" y="1302188"/>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3" name="Picture Placeholder 3"/>
          <p:cNvSpPr>
            <a:spLocks noGrp="1"/>
          </p:cNvSpPr>
          <p:nvPr>
            <p:ph type="pic" sz="quarter" idx="25"/>
          </p:nvPr>
        </p:nvSpPr>
        <p:spPr>
          <a:xfrm>
            <a:off x="431542" y="29872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4" name="Content Placeholder 13"/>
          <p:cNvSpPr>
            <a:spLocks noGrp="1"/>
          </p:cNvSpPr>
          <p:nvPr>
            <p:ph sz="quarter" idx="26"/>
          </p:nvPr>
        </p:nvSpPr>
        <p:spPr>
          <a:xfrm>
            <a:off x="1228438" y="2987279"/>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5" name="Picture Placeholder 3"/>
          <p:cNvSpPr>
            <a:spLocks noGrp="1"/>
          </p:cNvSpPr>
          <p:nvPr>
            <p:ph type="pic" sz="quarter" idx="27"/>
          </p:nvPr>
        </p:nvSpPr>
        <p:spPr>
          <a:xfrm>
            <a:off x="3270246" y="2987278"/>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6" name="Content Placeholder 13"/>
          <p:cNvSpPr>
            <a:spLocks noGrp="1"/>
          </p:cNvSpPr>
          <p:nvPr>
            <p:ph sz="quarter" idx="28"/>
          </p:nvPr>
        </p:nvSpPr>
        <p:spPr>
          <a:xfrm>
            <a:off x="4069976" y="2987279"/>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7" name="Picture Placeholder 3"/>
          <p:cNvSpPr>
            <a:spLocks noGrp="1"/>
          </p:cNvSpPr>
          <p:nvPr>
            <p:ph type="pic" sz="quarter" idx="29"/>
          </p:nvPr>
        </p:nvSpPr>
        <p:spPr>
          <a:xfrm>
            <a:off x="6108948" y="2987277"/>
            <a:ext cx="685801" cy="685800"/>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8" name="Content Placeholder 13"/>
          <p:cNvSpPr>
            <a:spLocks noGrp="1"/>
          </p:cNvSpPr>
          <p:nvPr>
            <p:ph sz="quarter" idx="30"/>
          </p:nvPr>
        </p:nvSpPr>
        <p:spPr>
          <a:xfrm>
            <a:off x="6911512" y="2987279"/>
            <a:ext cx="1735806" cy="1456681"/>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16"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8" name="Text Placeholder 4"/>
          <p:cNvSpPr>
            <a:spLocks noGrp="1"/>
          </p:cNvSpPr>
          <p:nvPr>
            <p:ph type="body" sz="quarter" idx="31"/>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241342256"/>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31541" y="1302187"/>
            <a:ext cx="1150617" cy="1150616"/>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14" name="Content Placeholder 13"/>
          <p:cNvSpPr>
            <a:spLocks noGrp="1"/>
          </p:cNvSpPr>
          <p:nvPr>
            <p:ph sz="quarter" idx="18"/>
          </p:nvPr>
        </p:nvSpPr>
        <p:spPr>
          <a:xfrm>
            <a:off x="1721531" y="1302188"/>
            <a:ext cx="2669010" cy="1456681"/>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27" name="Picture Placeholder 3"/>
          <p:cNvSpPr>
            <a:spLocks noGrp="1"/>
          </p:cNvSpPr>
          <p:nvPr>
            <p:ph type="pic" sz="quarter" idx="19"/>
          </p:nvPr>
        </p:nvSpPr>
        <p:spPr>
          <a:xfrm>
            <a:off x="4709852" y="1302187"/>
            <a:ext cx="1150617" cy="1150616"/>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28" name="Content Placeholder 13"/>
          <p:cNvSpPr>
            <a:spLocks noGrp="1"/>
          </p:cNvSpPr>
          <p:nvPr>
            <p:ph sz="quarter" idx="20"/>
          </p:nvPr>
        </p:nvSpPr>
        <p:spPr>
          <a:xfrm>
            <a:off x="6002677" y="1302188"/>
            <a:ext cx="2669010" cy="1456681"/>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3" name="Picture Placeholder 3"/>
          <p:cNvSpPr>
            <a:spLocks noGrp="1"/>
          </p:cNvSpPr>
          <p:nvPr>
            <p:ph type="pic" sz="quarter" idx="25"/>
          </p:nvPr>
        </p:nvSpPr>
        <p:spPr>
          <a:xfrm>
            <a:off x="431541" y="2987278"/>
            <a:ext cx="1150617" cy="1150616"/>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34" name="Content Placeholder 13"/>
          <p:cNvSpPr>
            <a:spLocks noGrp="1"/>
          </p:cNvSpPr>
          <p:nvPr>
            <p:ph sz="quarter" idx="26"/>
          </p:nvPr>
        </p:nvSpPr>
        <p:spPr>
          <a:xfrm>
            <a:off x="1721531" y="2987279"/>
            <a:ext cx="2669010" cy="1456681"/>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35" name="Picture Placeholder 3"/>
          <p:cNvSpPr>
            <a:spLocks noGrp="1"/>
          </p:cNvSpPr>
          <p:nvPr>
            <p:ph type="pic" sz="quarter" idx="27"/>
          </p:nvPr>
        </p:nvSpPr>
        <p:spPr>
          <a:xfrm>
            <a:off x="4709852" y="2987278"/>
            <a:ext cx="1150617" cy="1150616"/>
          </a:xfrm>
          <a:solidFill>
            <a:schemeClr val="bg1">
              <a:lumMod val="95000"/>
            </a:schemeClr>
          </a:solidFill>
          <a:ln w="3175">
            <a:solidFill>
              <a:schemeClr val="bg1">
                <a:lumMod val="50000"/>
                <a:alpha val="40000"/>
              </a:schemeClr>
            </a:solidFill>
          </a:ln>
          <a:effectLst/>
        </p:spPr>
        <p:txBody>
          <a:bodyPr anchor="ctr" anchorCtr="0"/>
          <a:lstStyle>
            <a:lvl1pPr marL="0" indent="0" algn="ctr">
              <a:lnSpc>
                <a:spcPct val="100000"/>
              </a:lnSpc>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36" name="Content Placeholder 13"/>
          <p:cNvSpPr>
            <a:spLocks noGrp="1"/>
          </p:cNvSpPr>
          <p:nvPr>
            <p:ph sz="quarter" idx="28"/>
          </p:nvPr>
        </p:nvSpPr>
        <p:spPr>
          <a:xfrm>
            <a:off x="6002677" y="2987279"/>
            <a:ext cx="2669010" cy="1456681"/>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9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p:txBody>
      </p:sp>
      <p:sp>
        <p:nvSpPr>
          <p:cNvPr id="1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5" name="Text Placeholder 4"/>
          <p:cNvSpPr>
            <a:spLocks noGrp="1"/>
          </p:cNvSpPr>
          <p:nvPr>
            <p:ph type="body" sz="quarter" idx="29"/>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2697776189"/>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5" name="Picture Placeholder 3"/>
          <p:cNvSpPr>
            <a:spLocks noGrp="1"/>
          </p:cNvSpPr>
          <p:nvPr>
            <p:ph type="pic" sz="quarter" idx="10"/>
          </p:nvPr>
        </p:nvSpPr>
        <p:spPr>
          <a:xfrm>
            <a:off x="432003" y="1193773"/>
            <a:ext cx="4069136" cy="1104138"/>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16" name="Picture Placeholder 3"/>
          <p:cNvSpPr>
            <a:spLocks noGrp="1"/>
          </p:cNvSpPr>
          <p:nvPr>
            <p:ph type="pic" sz="quarter" idx="11"/>
          </p:nvPr>
        </p:nvSpPr>
        <p:spPr>
          <a:xfrm>
            <a:off x="4645152" y="1193773"/>
            <a:ext cx="4066848" cy="1104138"/>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17" name="Content Placeholder 13"/>
          <p:cNvSpPr>
            <a:spLocks noGrp="1"/>
          </p:cNvSpPr>
          <p:nvPr>
            <p:ph sz="quarter" idx="18"/>
          </p:nvPr>
        </p:nvSpPr>
        <p:spPr>
          <a:xfrm>
            <a:off x="430934" y="3674329"/>
            <a:ext cx="4067916" cy="1004405"/>
          </a:xfrm>
        </p:spPr>
        <p:txBody>
          <a:bodyPr>
            <a:normAutofit/>
          </a:bodyPr>
          <a:lstStyle>
            <a:lvl1pPr marL="0" indent="0">
              <a:buNone/>
              <a:defRPr sz="1100">
                <a:solidFill>
                  <a:schemeClr val="tx1">
                    <a:lumMod val="75000"/>
                  </a:schemeClr>
                </a:solidFill>
              </a:defRPr>
            </a:lvl1pPr>
            <a:lvl2pPr marL="128588" indent="-128588">
              <a:buFont typeface="Wingdings" panose="05000000000000000000" pitchFamily="2" charset="2"/>
              <a:buChar char="§"/>
              <a:defRPr sz="1100">
                <a:solidFill>
                  <a:schemeClr val="tx1">
                    <a:lumMod val="75000"/>
                  </a:schemeClr>
                </a:solidFill>
              </a:defRPr>
            </a:lvl2pPr>
            <a:lvl3pPr marL="257175" indent="-128588">
              <a:defRPr sz="1100">
                <a:solidFill>
                  <a:schemeClr val="tx1">
                    <a:lumMod val="75000"/>
                  </a:schemeClr>
                </a:solidFill>
              </a:defRPr>
            </a:lvl3pPr>
            <a:lvl4pPr marL="385763" indent="-128588">
              <a:defRPr sz="1100">
                <a:solidFill>
                  <a:schemeClr val="tx1">
                    <a:lumMod val="75000"/>
                  </a:schemeClr>
                </a:solidFill>
              </a:defRPr>
            </a:lvl4pPr>
            <a:lvl5pPr>
              <a:defRPr sz="1100">
                <a:solidFill>
                  <a:schemeClr val="tx1">
                    <a:lumMod val="75000"/>
                  </a:schemeClr>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9"/>
          </p:nvPr>
        </p:nvSpPr>
        <p:spPr>
          <a:xfrm>
            <a:off x="4645152" y="3674329"/>
            <a:ext cx="4065628" cy="1004405"/>
          </a:xfrm>
        </p:spPr>
        <p:txBody>
          <a:bodyPr>
            <a:normAutofit/>
          </a:bodyPr>
          <a:lstStyle>
            <a:lvl1pPr marL="0" indent="0">
              <a:buNone/>
              <a:defRPr sz="1100">
                <a:solidFill>
                  <a:schemeClr val="tx1">
                    <a:lumMod val="75000"/>
                  </a:schemeClr>
                </a:solidFill>
              </a:defRPr>
            </a:lvl1pPr>
            <a:lvl2pPr marL="128588" indent="-128588">
              <a:buFont typeface="Wingdings" panose="05000000000000000000" pitchFamily="2" charset="2"/>
              <a:buChar char="§"/>
              <a:defRPr sz="1100">
                <a:solidFill>
                  <a:schemeClr val="tx1">
                    <a:lumMod val="75000"/>
                  </a:schemeClr>
                </a:solidFill>
              </a:defRPr>
            </a:lvl2pPr>
            <a:lvl3pPr marL="257175" indent="-128588">
              <a:defRPr sz="1100">
                <a:solidFill>
                  <a:schemeClr val="tx1">
                    <a:lumMod val="75000"/>
                  </a:schemeClr>
                </a:solidFill>
              </a:defRPr>
            </a:lvl3pPr>
            <a:lvl4pPr marL="385763" indent="-128588">
              <a:defRPr sz="1100">
                <a:solidFill>
                  <a:schemeClr val="tx1">
                    <a:lumMod val="75000"/>
                  </a:schemeClr>
                </a:solidFill>
              </a:defRPr>
            </a:lvl4pPr>
            <a:lvl5pPr>
              <a:defRPr sz="1100">
                <a:solidFill>
                  <a:schemeClr val="tx1">
                    <a:lumMod val="75000"/>
                  </a:schemeClr>
                </a:solidFill>
              </a:defRPr>
            </a:lvl5pPr>
          </a:lstStyle>
          <a:p>
            <a:pPr lvl="0"/>
            <a:r>
              <a:rPr lang="en-US" dirty="0" smtClean="0"/>
              <a:t>Click to edit Master text styles</a:t>
            </a:r>
          </a:p>
          <a:p>
            <a:pPr lvl="1"/>
            <a:r>
              <a:rPr lang="en-US" dirty="0" smtClean="0"/>
              <a:t>Second level</a:t>
            </a:r>
          </a:p>
        </p:txBody>
      </p:sp>
      <p:sp>
        <p:nvSpPr>
          <p:cNvPr id="19" name="Picture Placeholder 3"/>
          <p:cNvSpPr>
            <a:spLocks noGrp="1"/>
          </p:cNvSpPr>
          <p:nvPr>
            <p:ph type="pic" sz="quarter" idx="24"/>
          </p:nvPr>
        </p:nvSpPr>
        <p:spPr>
          <a:xfrm>
            <a:off x="432003" y="2441762"/>
            <a:ext cx="4069136" cy="1104138"/>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20" name="Picture Placeholder 3"/>
          <p:cNvSpPr>
            <a:spLocks noGrp="1"/>
          </p:cNvSpPr>
          <p:nvPr>
            <p:ph type="pic" sz="quarter" idx="25"/>
          </p:nvPr>
        </p:nvSpPr>
        <p:spPr>
          <a:xfrm>
            <a:off x="4645152" y="2441762"/>
            <a:ext cx="4066848" cy="1104138"/>
          </a:xfrm>
          <a:solidFill>
            <a:schemeClr val="bg1">
              <a:lumMod val="95000"/>
            </a:schemeClr>
          </a:solidFill>
        </p:spPr>
        <p:txBody>
          <a:bodyPr vert="horz" lIns="0" tIns="0" rIns="0" bIns="0" rtlCol="0" anchor="ctr">
            <a:normAutofit/>
          </a:bodyPr>
          <a:lstStyle>
            <a:lvl1pPr>
              <a:defRPr lang="en-US" sz="1100">
                <a:solidFill>
                  <a:schemeClr val="tx1">
                    <a:lumMod val="75000"/>
                  </a:schemeClr>
                </a:solidFill>
              </a:defRPr>
            </a:lvl1pPr>
          </a:lstStyle>
          <a:p>
            <a:pPr marL="0" lvl="0" indent="0" algn="ctr">
              <a:buNone/>
            </a:pPr>
            <a:r>
              <a:rPr lang="en-US" dirty="0"/>
              <a:t>Click icon to add picture</a:t>
            </a:r>
          </a:p>
        </p:txBody>
      </p:sp>
      <p:sp>
        <p:nvSpPr>
          <p:cNvPr id="21"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22" name="Text Placeholder 4"/>
          <p:cNvSpPr>
            <a:spLocks noGrp="1"/>
          </p:cNvSpPr>
          <p:nvPr>
            <p:ph type="body" sz="quarter" idx="23"/>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30323251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79508" y="1190965"/>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14" name="Content Placeholder 13"/>
          <p:cNvSpPr>
            <a:spLocks noGrp="1"/>
          </p:cNvSpPr>
          <p:nvPr>
            <p:ph sz="quarter" idx="18"/>
          </p:nvPr>
        </p:nvSpPr>
        <p:spPr>
          <a:xfrm>
            <a:off x="431542" y="2497528"/>
            <a:ext cx="2532702" cy="1802414"/>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918212" y="1190965"/>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28" name="Content Placeholder 13"/>
          <p:cNvSpPr>
            <a:spLocks noGrp="1"/>
          </p:cNvSpPr>
          <p:nvPr>
            <p:ph sz="quarter" idx="20"/>
          </p:nvPr>
        </p:nvSpPr>
        <p:spPr>
          <a:xfrm>
            <a:off x="3270246" y="2497528"/>
            <a:ext cx="2532702" cy="1802414"/>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29" name="Picture Placeholder 3"/>
          <p:cNvSpPr>
            <a:spLocks noGrp="1"/>
          </p:cNvSpPr>
          <p:nvPr>
            <p:ph type="pic" sz="quarter" idx="21"/>
          </p:nvPr>
        </p:nvSpPr>
        <p:spPr>
          <a:xfrm>
            <a:off x="6756916" y="1190964"/>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1100">
                <a:solidFill>
                  <a:schemeClr val="tx1">
                    <a:lumMod val="75000"/>
                  </a:schemeClr>
                </a:solidFill>
              </a:defRPr>
            </a:lvl1pPr>
          </a:lstStyle>
          <a:p>
            <a:pPr lvl="0"/>
            <a:r>
              <a:rPr lang="en-US" noProof="0" dirty="0" smtClean="0"/>
              <a:t>Click icon to add picture</a:t>
            </a:r>
            <a:endParaRPr lang="en-US" noProof="0" dirty="0"/>
          </a:p>
        </p:txBody>
      </p:sp>
      <p:sp>
        <p:nvSpPr>
          <p:cNvPr id="30" name="Content Placeholder 13"/>
          <p:cNvSpPr>
            <a:spLocks noGrp="1"/>
          </p:cNvSpPr>
          <p:nvPr>
            <p:ph sz="quarter" idx="22"/>
          </p:nvPr>
        </p:nvSpPr>
        <p:spPr>
          <a:xfrm>
            <a:off x="6108950" y="2497528"/>
            <a:ext cx="2532702" cy="1802414"/>
          </a:xfrm>
        </p:spPr>
        <p:txBody>
          <a:bodyPr>
            <a:normAutofit/>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10"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2" name="Text Placeholder 4"/>
          <p:cNvSpPr>
            <a:spLocks noGrp="1"/>
          </p:cNvSpPr>
          <p:nvPr>
            <p:ph type="body" sz="quarter" idx="23"/>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2565396698"/>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14" name="Content Placeholder 13"/>
          <p:cNvSpPr>
            <a:spLocks noGrp="1"/>
          </p:cNvSpPr>
          <p:nvPr>
            <p:ph sz="quarter" idx="18"/>
          </p:nvPr>
        </p:nvSpPr>
        <p:spPr>
          <a:xfrm>
            <a:off x="539445" y="2569536"/>
            <a:ext cx="1802967" cy="1802414"/>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8" name="Content Placeholder 13"/>
          <p:cNvSpPr>
            <a:spLocks noGrp="1"/>
          </p:cNvSpPr>
          <p:nvPr>
            <p:ph sz="quarter" idx="20"/>
          </p:nvPr>
        </p:nvSpPr>
        <p:spPr>
          <a:xfrm>
            <a:off x="2642341" y="2569536"/>
            <a:ext cx="1802967" cy="1802414"/>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30" name="Content Placeholder 13"/>
          <p:cNvSpPr>
            <a:spLocks noGrp="1"/>
          </p:cNvSpPr>
          <p:nvPr>
            <p:ph sz="quarter" idx="22"/>
          </p:nvPr>
        </p:nvSpPr>
        <p:spPr>
          <a:xfrm>
            <a:off x="4745237" y="2569536"/>
            <a:ext cx="1802967" cy="1802414"/>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11" name="Content Placeholder 13"/>
          <p:cNvSpPr>
            <a:spLocks noGrp="1"/>
          </p:cNvSpPr>
          <p:nvPr>
            <p:ph sz="quarter" idx="43"/>
          </p:nvPr>
        </p:nvSpPr>
        <p:spPr>
          <a:xfrm>
            <a:off x="6848134" y="2569536"/>
            <a:ext cx="1802967" cy="1802414"/>
          </a:xfrm>
        </p:spPr>
        <p:txBody>
          <a:bodyPr/>
          <a:lstStyle>
            <a:lvl1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1pPr>
            <a:lvl2pPr marL="0" indent="0" algn="l" defTabSz="914378" rtl="0" eaLnBrk="1" latinLnBrk="0" hangingPunct="1">
              <a:lnSpc>
                <a:spcPct val="100000"/>
              </a:lnSpc>
              <a:spcBef>
                <a:spcPts val="0"/>
              </a:spcBef>
              <a:spcAft>
                <a:spcPts val="600"/>
              </a:spcAft>
              <a:buFont typeface="Arial" panose="020B0604020202020204" pitchFamily="34" charset="0"/>
              <a:buNone/>
              <a:defRPr lang="en-US" sz="1100" kern="800" spc="-10" dirty="0">
                <a:solidFill>
                  <a:schemeClr val="tx1">
                    <a:lumMod val="75000"/>
                  </a:schemeClr>
                </a:solidFill>
                <a:latin typeface="+mn-lt"/>
                <a:ea typeface="+mn-ea"/>
                <a:cs typeface="+mn-cs"/>
              </a:defRPr>
            </a:lvl2pPr>
            <a:lvl3pPr marL="0" indent="0" algn="l" defTabSz="914378" rtl="0" eaLnBrk="1" latinLnBrk="0" hangingPunct="1">
              <a:lnSpc>
                <a:spcPct val="100000"/>
              </a:lnSpc>
              <a:buNone/>
              <a:defRPr lang="en-US" sz="1100" kern="800" spc="-10" dirty="0">
                <a:solidFill>
                  <a:schemeClr val="tx1">
                    <a:lumMod val="75000"/>
                  </a:schemeClr>
                </a:solidFill>
                <a:latin typeface="+mn-lt"/>
                <a:ea typeface="+mn-ea"/>
                <a:cs typeface="+mn-cs"/>
              </a:defRPr>
            </a:lvl3pPr>
            <a:lvl4pPr marL="385763" indent="-128588">
              <a:defRPr sz="900"/>
            </a:lvl4pPr>
            <a:lvl5pPr>
              <a:defRPr sz="900"/>
            </a:lvl5pPr>
          </a:lstStyle>
          <a:p>
            <a:pPr lvl="0"/>
            <a:r>
              <a:rPr lang="en-US" smtClean="0"/>
              <a:t>Click to edit Master text styles</a:t>
            </a:r>
          </a:p>
          <a:p>
            <a:pPr lvl="1"/>
            <a:r>
              <a:rPr lang="en-US" smtClean="0"/>
              <a:t>Second level</a:t>
            </a:r>
          </a:p>
          <a:p>
            <a:pPr lvl="2"/>
            <a:r>
              <a:rPr lang="en-US" smtClean="0"/>
              <a:t>Third level</a:t>
            </a:r>
          </a:p>
        </p:txBody>
      </p:sp>
      <p:sp>
        <p:nvSpPr>
          <p:cNvPr id="12" name="Text Placeholder 4"/>
          <p:cNvSpPr>
            <a:spLocks noGrp="1"/>
          </p:cNvSpPr>
          <p:nvPr>
            <p:ph type="body" sz="quarter" idx="44"/>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
        <p:nvSpPr>
          <p:cNvPr id="13" name="Picture Placeholder 3"/>
          <p:cNvSpPr>
            <a:spLocks noGrp="1"/>
          </p:cNvSpPr>
          <p:nvPr>
            <p:ph type="pic" sz="quarter" idx="10"/>
          </p:nvPr>
        </p:nvSpPr>
        <p:spPr>
          <a:xfrm>
            <a:off x="827587" y="1245216"/>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15" name="Picture Placeholder 3"/>
          <p:cNvSpPr>
            <a:spLocks noGrp="1"/>
          </p:cNvSpPr>
          <p:nvPr>
            <p:ph type="pic" sz="quarter" idx="19"/>
          </p:nvPr>
        </p:nvSpPr>
        <p:spPr>
          <a:xfrm>
            <a:off x="5030015" y="1245216"/>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16" name="Picture Placeholder 3"/>
          <p:cNvSpPr>
            <a:spLocks noGrp="1"/>
          </p:cNvSpPr>
          <p:nvPr>
            <p:ph type="pic" sz="quarter" idx="21"/>
          </p:nvPr>
        </p:nvSpPr>
        <p:spPr>
          <a:xfrm>
            <a:off x="7131229" y="1245215"/>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800">
                <a:solidFill>
                  <a:schemeClr val="tx1">
                    <a:lumMod val="75000"/>
                  </a:schemeClr>
                </a:solidFill>
              </a:defRPr>
            </a:lvl1pPr>
          </a:lstStyle>
          <a:p>
            <a:pPr lvl="0"/>
            <a:r>
              <a:rPr lang="en-US" noProof="0" dirty="0" smtClean="0"/>
              <a:t>Click icon to add picture</a:t>
            </a:r>
            <a:endParaRPr lang="en-US" noProof="0" dirty="0"/>
          </a:p>
        </p:txBody>
      </p:sp>
      <p:sp>
        <p:nvSpPr>
          <p:cNvPr id="17" name="Picture Placeholder 3"/>
          <p:cNvSpPr>
            <a:spLocks noGrp="1"/>
          </p:cNvSpPr>
          <p:nvPr>
            <p:ph type="pic" sz="quarter" idx="45"/>
          </p:nvPr>
        </p:nvSpPr>
        <p:spPr>
          <a:xfrm>
            <a:off x="2928803" y="1245216"/>
            <a:ext cx="1236770" cy="1236770"/>
          </a:xfrm>
          <a:prstGeom prst="ellipse">
            <a:avLst/>
          </a:prstGeom>
          <a:solidFill>
            <a:schemeClr val="bg1">
              <a:lumMod val="95000"/>
            </a:schemeClr>
          </a:solidFill>
          <a:ln w="3175">
            <a:solidFill>
              <a:schemeClr val="bg1">
                <a:lumMod val="50000"/>
                <a:alpha val="40000"/>
              </a:schemeClr>
            </a:solidFill>
          </a:ln>
          <a:effectLst/>
        </p:spPr>
        <p:txBody>
          <a:bodyPr anchor="ctr" anchorCtr="0"/>
          <a:lstStyle>
            <a:lvl1pPr marL="0" indent="0" algn="ctr">
              <a:buNone/>
              <a:defRPr sz="800">
                <a:solidFill>
                  <a:schemeClr val="tx1">
                    <a:lumMod val="7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155723406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8556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dirty="0">
              <a:solidFill>
                <a:prstClr val="white"/>
              </a:solidFill>
            </a:endParaRPr>
          </a:p>
        </p:txBody>
      </p:sp>
      <p:sp>
        <p:nvSpPr>
          <p:cNvPr id="4" name="Title 1"/>
          <p:cNvSpPr>
            <a:spLocks noGrp="1"/>
          </p:cNvSpPr>
          <p:nvPr>
            <p:ph type="title"/>
          </p:nvPr>
        </p:nvSpPr>
        <p:spPr>
          <a:xfrm>
            <a:off x="431541" y="209972"/>
            <a:ext cx="8280921" cy="613171"/>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31541" y="807554"/>
            <a:ext cx="8280921" cy="3470672"/>
          </a:xfrm>
        </p:spPr>
        <p:txBody>
          <a:bodyPr/>
          <a:lstStyle>
            <a:lvl1pPr>
              <a:spcBef>
                <a:spcPts val="900"/>
              </a:spcBef>
              <a:defRPr sz="1200">
                <a:solidFill>
                  <a:schemeClr val="tx1">
                    <a:lumMod val="75000"/>
                  </a:schemeClr>
                </a:solidFill>
              </a:defRPr>
            </a:lvl1pPr>
            <a:lvl2pPr>
              <a:spcBef>
                <a:spcPts val="900"/>
              </a:spcBef>
              <a:defRPr sz="1200">
                <a:solidFill>
                  <a:schemeClr val="tx1">
                    <a:lumMod val="75000"/>
                  </a:schemeClr>
                </a:solidFill>
              </a:defRPr>
            </a:lvl2pPr>
            <a:lvl3pPr>
              <a:spcBef>
                <a:spcPts val="900"/>
              </a:spcBef>
              <a:defRPr sz="1200">
                <a:solidFill>
                  <a:schemeClr val="tx1">
                    <a:lumMod val="75000"/>
                  </a:schemeClr>
                </a:solidFill>
              </a:defRPr>
            </a:lvl3pPr>
            <a:lvl4pPr>
              <a:spcBef>
                <a:spcPts val="900"/>
              </a:spcBef>
              <a:defRPr sz="1200">
                <a:solidFill>
                  <a:schemeClr val="tx1">
                    <a:lumMod val="75000"/>
                  </a:schemeClr>
                </a:solidFill>
              </a:defRPr>
            </a:lvl4pPr>
            <a:lvl5pPr>
              <a:spcBef>
                <a:spcPts val="900"/>
              </a:spcBef>
              <a:defRPr sz="1200">
                <a:solidFill>
                  <a:schemeClr val="tx1">
                    <a:lumMod val="75000"/>
                  </a:schemeClr>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8157503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dirty="0">
              <a:solidFill>
                <a:prstClr val="white"/>
              </a:solidFill>
            </a:endParaRPr>
          </a:p>
        </p:txBody>
      </p:sp>
      <p:sp>
        <p:nvSpPr>
          <p:cNvPr id="4"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061868931"/>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IN" dirty="0">
              <a:solidFill>
                <a:prstClr val="white"/>
              </a:solidFill>
            </a:endParaRPr>
          </a:p>
        </p:txBody>
      </p:sp>
      <p:sp>
        <p:nvSpPr>
          <p:cNvPr id="4" name="Title 1"/>
          <p:cNvSpPr>
            <a:spLocks noGrp="1"/>
          </p:cNvSpPr>
          <p:nvPr>
            <p:ph type="title"/>
          </p:nvPr>
        </p:nvSpPr>
        <p:spPr>
          <a:xfrm>
            <a:off x="432000" y="209972"/>
            <a:ext cx="8280000" cy="613171"/>
          </a:xfrm>
        </p:spPr>
        <p:txBody>
          <a:bodyPr/>
          <a:lstStyle/>
          <a:p>
            <a:r>
              <a:rPr lang="en-US" smtClean="0"/>
              <a:t>Click to edit Master title style</a:t>
            </a:r>
            <a:endParaRPr lang="en-US" dirty="0"/>
          </a:p>
        </p:txBody>
      </p:sp>
      <p:sp>
        <p:nvSpPr>
          <p:cNvPr id="6" name="Text Placeholder 4"/>
          <p:cNvSpPr>
            <a:spLocks noGrp="1"/>
          </p:cNvSpPr>
          <p:nvPr>
            <p:ph type="body" sz="quarter" idx="44"/>
          </p:nvPr>
        </p:nvSpPr>
        <p:spPr>
          <a:xfrm>
            <a:off x="431541" y="843559"/>
            <a:ext cx="8280921" cy="304800"/>
          </a:xfrm>
        </p:spPr>
        <p:txBody>
          <a:bodyPr/>
          <a:lstStyle>
            <a:lvl1pPr marL="0" indent="0" algn="l">
              <a:lnSpc>
                <a:spcPct val="86000"/>
              </a:lnSpc>
              <a:spcBef>
                <a:spcPts val="0"/>
              </a:spcBef>
              <a:buNone/>
              <a:defRPr sz="1400" baseline="0">
                <a:solidFill>
                  <a:schemeClr val="tx1">
                    <a:lumMod val="75000"/>
                  </a:schemeClr>
                </a:solidFill>
              </a:defRPr>
            </a:lvl1pPr>
          </a:lstStyle>
          <a:p>
            <a:pPr lvl="0"/>
            <a:r>
              <a:rPr lang="en-US" smtClean="0"/>
              <a:t>Click to edit Master text styles</a:t>
            </a:r>
          </a:p>
        </p:txBody>
      </p:sp>
    </p:spTree>
    <p:extLst>
      <p:ext uri="{BB962C8B-B14F-4D97-AF65-F5344CB8AC3E}">
        <p14:creationId xmlns:p14="http://schemas.microsoft.com/office/powerpoint/2010/main" val="172263276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14.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13.png"/><Relationship Id="rId5" Type="http://schemas.openxmlformats.org/officeDocument/2006/relationships/theme" Target="../theme/theme10.xml"/><Relationship Id="rId4" Type="http://schemas.openxmlformats.org/officeDocument/2006/relationships/slideLayout" Target="../slideLayouts/slideLayout5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41" Type="http://schemas.openxmlformats.org/officeDocument/2006/relationships/slideLayout" Target="../slideLayouts/slideLayout99.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image" Target="../media/image1.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theme" Target="../theme/theme11.xml"/><Relationship Id="rId8" Type="http://schemas.openxmlformats.org/officeDocument/2006/relationships/slideLayout" Target="../slideLayouts/slideLayout66.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5.xml"/><Relationship Id="rId7" Type="http://schemas.openxmlformats.org/officeDocument/2006/relationships/image" Target="../media/image3.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2.emf"/><Relationship Id="rId5" Type="http://schemas.openxmlformats.org/officeDocument/2006/relationships/theme" Target="../theme/theme2.xml"/><Relationship Id="rId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5.emf"/><Relationship Id="rId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4.xml"/><Relationship Id="rId1" Type="http://schemas.openxmlformats.org/officeDocument/2006/relationships/slideLayout" Target="../slideLayouts/slideLayout49.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5.xml"/><Relationship Id="rId1" Type="http://schemas.openxmlformats.org/officeDocument/2006/relationships/slideLayout" Target="../slideLayouts/slideLayout50.xml"/><Relationship Id="rId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6.xml"/><Relationship Id="rId1" Type="http://schemas.openxmlformats.org/officeDocument/2006/relationships/slideLayout" Target="../slideLayouts/slideLayout51.xml"/><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7.xml"/><Relationship Id="rId1" Type="http://schemas.openxmlformats.org/officeDocument/2006/relationships/slideLayout" Target="../slideLayouts/slideLayout52.xml"/><Relationship Id="rId4" Type="http://schemas.openxmlformats.org/officeDocument/2006/relationships/image" Target="../media/image7.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8.xml"/><Relationship Id="rId1" Type="http://schemas.openxmlformats.org/officeDocument/2006/relationships/slideLayout" Target="../slideLayouts/slideLayout53.xml"/><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theme" Target="../theme/theme9.xml"/><Relationship Id="rId1" Type="http://schemas.openxmlformats.org/officeDocument/2006/relationships/slideLayout" Target="../slideLayouts/slideLayout54.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4"/>
          <p:cNvSpPr>
            <a:spLocks noChangeArrowheads="1"/>
          </p:cNvSpPr>
          <p:nvPr/>
        </p:nvSpPr>
        <p:spPr bwMode="auto">
          <a:xfrm>
            <a:off x="0" y="4765677"/>
            <a:ext cx="9144000" cy="377825"/>
          </a:xfrm>
          <a:prstGeom prst="rect">
            <a:avLst/>
          </a:prstGeom>
          <a:solidFill>
            <a:srgbClr val="0065A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US" altLang="en-US" dirty="0">
              <a:solidFill>
                <a:srgbClr val="0065A4"/>
              </a:solidFill>
            </a:endParaRPr>
          </a:p>
        </p:txBody>
      </p:sp>
      <p:sp>
        <p:nvSpPr>
          <p:cNvPr id="2" name="Title Placeholder 1"/>
          <p:cNvSpPr>
            <a:spLocks noGrp="1"/>
          </p:cNvSpPr>
          <p:nvPr>
            <p:ph type="title"/>
          </p:nvPr>
        </p:nvSpPr>
        <p:spPr>
          <a:xfrm>
            <a:off x="431804" y="209552"/>
            <a:ext cx="8280400" cy="614363"/>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31804" y="842963"/>
            <a:ext cx="8280400" cy="3471862"/>
          </a:xfrm>
          <a:prstGeom prst="rect">
            <a:avLst/>
          </a:prstGeom>
        </p:spPr>
        <p:txBody>
          <a:bodyPr vert="horz" lIns="0" tIns="0" rIns="0" bIns="0" rtlCol="0">
            <a:normAutofit/>
          </a:bodyPr>
          <a:lstStyle/>
          <a:p>
            <a:pPr lvl="0"/>
            <a:r>
              <a:rPr lang="en-US" dirty="0"/>
              <a:t>Edit Master text </a:t>
            </a:r>
            <a:r>
              <a:rPr lang="en-US" dirty="0" smtClean="0"/>
              <a:t>styles</a:t>
            </a:r>
          </a:p>
          <a:p>
            <a:pPr lvl="1"/>
            <a:endParaRPr lang="en-US" dirty="0"/>
          </a:p>
        </p:txBody>
      </p:sp>
      <p:sp>
        <p:nvSpPr>
          <p:cNvPr id="1029" name="TextBox 50"/>
          <p:cNvSpPr txBox="1">
            <a:spLocks noChangeArrowheads="1"/>
          </p:cNvSpPr>
          <p:nvPr/>
        </p:nvSpPr>
        <p:spPr bwMode="auto">
          <a:xfrm>
            <a:off x="7308852" y="4803777"/>
            <a:ext cx="12282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000" b="0" dirty="0">
                <a:solidFill>
                  <a:srgbClr val="D9D9D9"/>
                </a:solidFill>
                <a:latin typeface="Calibri" pitchFamily="34" charset="0"/>
                <a:cs typeface="Calibri" pitchFamily="34" charset="0"/>
              </a:rPr>
              <a:t>www.infocepts.com</a:t>
            </a:r>
          </a:p>
        </p:txBody>
      </p:sp>
      <p:cxnSp>
        <p:nvCxnSpPr>
          <p:cNvPr id="52" name="Straight Connector 51"/>
          <p:cNvCxnSpPr/>
          <p:nvPr/>
        </p:nvCxnSpPr>
        <p:spPr bwMode="auto">
          <a:xfrm>
            <a:off x="8604251" y="4889502"/>
            <a:ext cx="0" cy="92075"/>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31" name="Picture 52"/>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bwMode="auto">
          <a:xfrm>
            <a:off x="152403" y="4765677"/>
            <a:ext cx="2553541"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Slide Number Placeholder 3"/>
          <p:cNvSpPr txBox="1">
            <a:spLocks/>
          </p:cNvSpPr>
          <p:nvPr/>
        </p:nvSpPr>
        <p:spPr>
          <a:xfrm>
            <a:off x="8623301" y="4834794"/>
            <a:ext cx="360363" cy="193675"/>
          </a:xfrm>
          <a:prstGeom prst="rect">
            <a:avLst/>
          </a:prstGeom>
        </p:spPr>
        <p:txBody>
          <a:bodyPr/>
          <a:lstStyle>
            <a:defPPr>
              <a:defRPr lang="en-IN"/>
            </a:defPPr>
            <a:lvl1pPr algn="ctr" rtl="0" fontAlgn="base">
              <a:spcBef>
                <a:spcPct val="0"/>
              </a:spcBef>
              <a:spcAft>
                <a:spcPct val="0"/>
              </a:spcAft>
              <a:defRPr sz="800" b="0" kern="1200">
                <a:solidFill>
                  <a:schemeClr val="bg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fld id="{07400EA1-762A-4FF6-8A70-4141B3AE7845}" type="slidenum">
              <a:rPr lang="en-US" smtClean="0">
                <a:latin typeface="+mj-lt"/>
              </a:rPr>
              <a:pPr>
                <a:defRPr/>
              </a:pPr>
              <a:t>‹#›</a:t>
            </a:fld>
            <a:endParaRPr lang="en-IN" dirty="0">
              <a:latin typeface="+mj-lt"/>
            </a:endParaRPr>
          </a:p>
        </p:txBody>
      </p:sp>
    </p:spTree>
    <p:extLst>
      <p:ext uri="{BB962C8B-B14F-4D97-AF65-F5344CB8AC3E}">
        <p14:creationId xmlns:p14="http://schemas.microsoft.com/office/powerpoint/2010/main" val="2364859470"/>
      </p:ext>
    </p:extLst>
  </p:cSld>
  <p:clrMap bg1="lt1" tx1="dk1" bg2="lt2" tx2="dk2" accent1="accent1" accent2="accent2" accent3="accent3" accent4="accent4" accent5="accent5" accent6="accent6" hlink="hlink" folHlink="folHlink"/>
  <p:sldLayoutIdLst>
    <p:sldLayoutId id="2147484112" r:id="rId1"/>
    <p:sldLayoutId id="2147484153" r:id="rId2"/>
    <p:sldLayoutId id="2147484113" r:id="rId3"/>
    <p:sldLayoutId id="2147484114" r:id="rId4"/>
    <p:sldLayoutId id="2147484115" r:id="rId5"/>
    <p:sldLayoutId id="2147484116" r:id="rId6"/>
    <p:sldLayoutId id="2147484154" r:id="rId7"/>
    <p:sldLayoutId id="2147484117" r:id="rId8"/>
    <p:sldLayoutId id="2147484118" r:id="rId9"/>
    <p:sldLayoutId id="2147484119" r:id="rId10"/>
    <p:sldLayoutId id="2147484120" r:id="rId11"/>
    <p:sldLayoutId id="2147484121" r:id="rId12"/>
    <p:sldLayoutId id="2147484122" r:id="rId13"/>
    <p:sldLayoutId id="2147484123" r:id="rId14"/>
    <p:sldLayoutId id="2147484124" r:id="rId15"/>
    <p:sldLayoutId id="2147484125" r:id="rId16"/>
    <p:sldLayoutId id="2147484126" r:id="rId17"/>
    <p:sldLayoutId id="2147484127" r:id="rId18"/>
    <p:sldLayoutId id="2147484128" r:id="rId19"/>
    <p:sldLayoutId id="2147484129" r:id="rId20"/>
    <p:sldLayoutId id="2147484130" r:id="rId21"/>
    <p:sldLayoutId id="2147484131" r:id="rId22"/>
    <p:sldLayoutId id="2147484132" r:id="rId23"/>
    <p:sldLayoutId id="2147484133" r:id="rId24"/>
    <p:sldLayoutId id="2147484134" r:id="rId25"/>
    <p:sldLayoutId id="2147484147" r:id="rId26"/>
    <p:sldLayoutId id="2147484148" r:id="rId27"/>
    <p:sldLayoutId id="2147484149" r:id="rId28"/>
    <p:sldLayoutId id="2147484151" r:id="rId29"/>
    <p:sldLayoutId id="2147484150" r:id="rId30"/>
    <p:sldLayoutId id="2147484135" r:id="rId31"/>
    <p:sldLayoutId id="2147484136" r:id="rId32"/>
    <p:sldLayoutId id="2147484137" r:id="rId33"/>
    <p:sldLayoutId id="2147484138" r:id="rId34"/>
    <p:sldLayoutId id="2147484146" r:id="rId35"/>
    <p:sldLayoutId id="2147484139" r:id="rId36"/>
    <p:sldLayoutId id="2147484140" r:id="rId37"/>
    <p:sldLayoutId id="2147484144" r:id="rId38"/>
    <p:sldLayoutId id="2147484141" r:id="rId39"/>
    <p:sldLayoutId id="2147484142" r:id="rId40"/>
    <p:sldLayoutId id="2147484143" r:id="rId41"/>
    <p:sldLayoutId id="2147484145" r:id="rId42"/>
  </p:sldLayoutIdLst>
  <p:timing>
    <p:tnLst>
      <p:par>
        <p:cTn id="1" dur="indefinite" restart="never" nodeType="tmRoot"/>
      </p:par>
    </p:tnLst>
  </p:timing>
  <p:txStyles>
    <p:title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p:titleStyle>
    <p:bodyStyle>
      <a:lvl1pPr marL="228600" indent="-228600" algn="l" defTabSz="912813" rtl="0" eaLnBrk="1" fontAlgn="base" hangingPunct="1">
        <a:spcBef>
          <a:spcPct val="20000"/>
        </a:spcBef>
        <a:spcAft>
          <a:spcPct val="0"/>
        </a:spcAft>
        <a:buFont typeface="Calibri" pitchFamily="34" charset="0"/>
        <a:buAutoNum type="arabicPeriod"/>
        <a:defRPr sz="1200" kern="800" spc="-10">
          <a:solidFill>
            <a:srgbClr val="414043"/>
          </a:solidFill>
          <a:latin typeface="+mn-lt"/>
          <a:ea typeface="+mn-ea"/>
          <a:cs typeface="+mn-cs"/>
        </a:defRPr>
      </a:lvl1pPr>
      <a:lvl2pPr marL="342900" indent="-171450" algn="l" defTabSz="912813" rtl="0" eaLnBrk="1" fontAlgn="base" hangingPunct="1">
        <a:spcBef>
          <a:spcPct val="20000"/>
        </a:spcBef>
        <a:spcAft>
          <a:spcPct val="0"/>
        </a:spcAft>
        <a:buFont typeface="Wingdings" pitchFamily="2" charset="2"/>
        <a:buChar char="§"/>
        <a:defRPr sz="1200" kern="800">
          <a:solidFill>
            <a:srgbClr val="414043"/>
          </a:solidFill>
          <a:latin typeface="+mn-lt"/>
          <a:ea typeface="+mn-ea"/>
          <a:cs typeface="+mn-cs"/>
        </a:defRPr>
      </a:lvl2pPr>
      <a:lvl3pPr marL="514350" indent="-169863" algn="l" defTabSz="912813" rtl="0" eaLnBrk="1" fontAlgn="base" hangingPunct="1">
        <a:spcBef>
          <a:spcPct val="20000"/>
        </a:spcBef>
        <a:spcAft>
          <a:spcPct val="0"/>
        </a:spcAft>
        <a:buClr>
          <a:schemeClr val="accent1"/>
        </a:buClr>
        <a:buFont typeface="Arial" charset="0"/>
        <a:buChar char="•"/>
        <a:defRPr sz="1200" kern="800">
          <a:solidFill>
            <a:srgbClr val="414043"/>
          </a:solidFill>
          <a:latin typeface="+mn-lt"/>
          <a:ea typeface="+mn-ea"/>
          <a:cs typeface="+mn-cs"/>
        </a:defRPr>
      </a:lvl3pPr>
      <a:lvl4pPr marL="685800" indent="-169863" algn="l" defTabSz="912813" rtl="0" eaLnBrk="1" fontAlgn="base" hangingPunct="1">
        <a:spcBef>
          <a:spcPct val="20000"/>
        </a:spcBef>
        <a:spcAft>
          <a:spcPct val="0"/>
        </a:spcAft>
        <a:buClr>
          <a:schemeClr val="accent1"/>
        </a:buClr>
        <a:buFont typeface="Arial" charset="0"/>
        <a:buChar char="–"/>
        <a:defRPr sz="1200" kern="800">
          <a:solidFill>
            <a:srgbClr val="414043"/>
          </a:solidFill>
          <a:latin typeface="+mn-lt"/>
          <a:ea typeface="+mn-ea"/>
          <a:cs typeface="+mn-cs"/>
        </a:defRPr>
      </a:lvl4pPr>
      <a:lvl5pPr marL="857250" indent="-169863" algn="l" defTabSz="912813" rtl="0" eaLnBrk="1" fontAlgn="base" hangingPunct="1">
        <a:spcBef>
          <a:spcPct val="20000"/>
        </a:spcBef>
        <a:spcAft>
          <a:spcPct val="0"/>
        </a:spcAft>
        <a:buClr>
          <a:schemeClr val="accent1"/>
        </a:buClr>
        <a:buFont typeface="Arial" charset="0"/>
        <a:buChar char="»"/>
        <a:defRPr sz="1200" kern="800">
          <a:solidFill>
            <a:srgbClr val="414043"/>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65A4"/>
        </a:solidFill>
        <a:effectLst/>
      </p:bgPr>
    </p:bg>
    <p:spTree>
      <p:nvGrpSpPr>
        <p:cNvPr id="1" name=""/>
        <p:cNvGrpSpPr/>
        <p:nvPr/>
      </p:nvGrpSpPr>
      <p:grpSpPr>
        <a:xfrm>
          <a:off x="0" y="0"/>
          <a:ext cx="0" cy="0"/>
          <a:chOff x="0" y="0"/>
          <a:chExt cx="0" cy="0"/>
        </a:xfrm>
      </p:grpSpPr>
      <p:sp>
        <p:nvSpPr>
          <p:cNvPr id="10242" name="Title Placeholder 1"/>
          <p:cNvSpPr>
            <a:spLocks noGrp="1"/>
          </p:cNvSpPr>
          <p:nvPr>
            <p:ph type="title"/>
          </p:nvPr>
        </p:nvSpPr>
        <p:spPr bwMode="auto">
          <a:xfrm>
            <a:off x="368301" y="1276350"/>
            <a:ext cx="598646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Your headline will go here</a:t>
            </a:r>
          </a:p>
        </p:txBody>
      </p:sp>
      <p:sp>
        <p:nvSpPr>
          <p:cNvPr id="10243" name="Text Placeholder 2"/>
          <p:cNvSpPr>
            <a:spLocks noGrp="1"/>
          </p:cNvSpPr>
          <p:nvPr>
            <p:ph type="body" idx="1"/>
          </p:nvPr>
        </p:nvSpPr>
        <p:spPr bwMode="auto">
          <a:xfrm>
            <a:off x="368301" y="3651250"/>
            <a:ext cx="59864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Your subtitle will go here</a:t>
            </a:r>
          </a:p>
        </p:txBody>
      </p:sp>
      <p:pic>
        <p:nvPicPr>
          <p:cNvPr id="10246" name="Picture 8"/>
          <p:cNvPicPr>
            <a:picLocks noChangeAspect="1"/>
          </p:cNvPicPr>
          <p:nvPr/>
        </p:nvPicPr>
        <p:blipFill>
          <a:blip r:embed="rId6">
            <a:extLst>
              <a:ext uri="{28A0092B-C50C-407E-A947-70E740481C1C}">
                <a14:useLocalDpi xmlns:a14="http://schemas.microsoft.com/office/drawing/2010/main" val="0"/>
              </a:ext>
            </a:extLst>
          </a:blip>
          <a:srcRect l="39342" t="3000" r="5789" b="16322"/>
          <a:stretch>
            <a:fillRect/>
          </a:stretch>
        </p:blipFill>
        <p:spPr bwMode="auto">
          <a:xfrm>
            <a:off x="4859341" y="-55561"/>
            <a:ext cx="8015287"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InfoCepts_logo\InfoCepts Logo_Blue_PNG.png"/>
          <p:cNvPicPr>
            <a:picLocks noChangeAspect="1" noChangeArrowheads="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468313" y="409263"/>
            <a:ext cx="2304256" cy="217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13476" y="4629152"/>
            <a:ext cx="1466684" cy="276999"/>
          </a:xfrm>
          <a:prstGeom prst="rect">
            <a:avLst/>
          </a:prstGeom>
          <a:noFill/>
        </p:spPr>
        <p:txBody>
          <a:bodyPr wrap="none" rtlCol="0">
            <a:spAutoFit/>
          </a:bodyPr>
          <a:lstStyle/>
          <a:p>
            <a:r>
              <a:rPr lang="en-US" sz="1200" dirty="0" smtClean="0">
                <a:solidFill>
                  <a:schemeClr val="bg1"/>
                </a:solidFill>
                <a:latin typeface="+mj-lt"/>
              </a:rPr>
              <a:t>www.infocepts.com</a:t>
            </a:r>
            <a:endParaRPr lang="en-US" sz="1200" dirty="0">
              <a:solidFill>
                <a:schemeClr val="bg1"/>
              </a:solidFill>
              <a:latin typeface="+mj-lt"/>
            </a:endParaRPr>
          </a:p>
        </p:txBody>
      </p:sp>
    </p:spTree>
    <p:extLst>
      <p:ext uri="{BB962C8B-B14F-4D97-AF65-F5344CB8AC3E}">
        <p14:creationId xmlns:p14="http://schemas.microsoft.com/office/powerpoint/2010/main" val="451405426"/>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152" r:id="rId3"/>
    <p:sldLayoutId id="2147484009" r:id="rId4"/>
  </p:sldLayoutIdLst>
  <p:timing>
    <p:tnLst>
      <p:par>
        <p:cTn id="1" dur="indefinite" restart="never" nodeType="tmRoot"/>
      </p:par>
    </p:tnLst>
  </p:timing>
  <p:txStyles>
    <p:titleStyle>
      <a:lvl1pPr algn="l" rtl="0" eaLnBrk="0" fontAlgn="base" hangingPunct="0">
        <a:spcBef>
          <a:spcPct val="0"/>
        </a:spcBef>
        <a:spcAft>
          <a:spcPct val="0"/>
        </a:spcAft>
        <a:defRPr sz="4000">
          <a:solidFill>
            <a:schemeClr val="bg1"/>
          </a:solidFill>
          <a:latin typeface="+mj-lt"/>
        </a:defRPr>
      </a:lvl1pPr>
      <a:lvl2pPr algn="ctr" rtl="0" eaLnBrk="0" fontAlgn="base" hangingPunct="0">
        <a:spcBef>
          <a:spcPct val="0"/>
        </a:spcBef>
        <a:spcAft>
          <a:spcPct val="0"/>
        </a:spcAft>
        <a:defRPr sz="4000">
          <a:solidFill>
            <a:schemeClr val="bg1"/>
          </a:solidFill>
          <a:latin typeface="Calibri" pitchFamily="34" charset="0"/>
        </a:defRPr>
      </a:lvl2pPr>
      <a:lvl3pPr algn="ctr" rtl="0" eaLnBrk="0" fontAlgn="base" hangingPunct="0">
        <a:spcBef>
          <a:spcPct val="0"/>
        </a:spcBef>
        <a:spcAft>
          <a:spcPct val="0"/>
        </a:spcAft>
        <a:defRPr sz="4000">
          <a:solidFill>
            <a:schemeClr val="bg1"/>
          </a:solidFill>
          <a:latin typeface="Calibri" pitchFamily="34" charset="0"/>
        </a:defRPr>
      </a:lvl3pPr>
      <a:lvl4pPr algn="ctr" rtl="0" eaLnBrk="0" fontAlgn="base" hangingPunct="0">
        <a:spcBef>
          <a:spcPct val="0"/>
        </a:spcBef>
        <a:spcAft>
          <a:spcPct val="0"/>
        </a:spcAft>
        <a:defRPr sz="4000">
          <a:solidFill>
            <a:schemeClr val="bg1"/>
          </a:solidFill>
          <a:latin typeface="Calibri" pitchFamily="34" charset="0"/>
        </a:defRPr>
      </a:lvl4pPr>
      <a:lvl5pPr algn="ctr" rtl="0" eaLnBrk="0" fontAlgn="base" hangingPunct="0">
        <a:spcBef>
          <a:spcPct val="0"/>
        </a:spcBef>
        <a:spcAft>
          <a:spcPct val="0"/>
        </a:spcAft>
        <a:defRPr sz="4000">
          <a:solidFill>
            <a:schemeClr val="bg1"/>
          </a:solidFill>
          <a:latin typeface="Calibri" pitchFamily="34" charset="0"/>
        </a:defRPr>
      </a:lvl5pPr>
      <a:lvl6pPr marL="457200" algn="ctr" rtl="0" eaLnBrk="0" fontAlgn="base" hangingPunct="0">
        <a:spcBef>
          <a:spcPct val="0"/>
        </a:spcBef>
        <a:spcAft>
          <a:spcPct val="0"/>
        </a:spcAft>
        <a:defRPr sz="4000">
          <a:solidFill>
            <a:schemeClr val="bg1"/>
          </a:solidFill>
          <a:latin typeface="Calibri" pitchFamily="34" charset="0"/>
        </a:defRPr>
      </a:lvl6pPr>
      <a:lvl7pPr marL="914400" algn="ctr" rtl="0" eaLnBrk="0" fontAlgn="base" hangingPunct="0">
        <a:spcBef>
          <a:spcPct val="0"/>
        </a:spcBef>
        <a:spcAft>
          <a:spcPct val="0"/>
        </a:spcAft>
        <a:defRPr sz="4000">
          <a:solidFill>
            <a:schemeClr val="bg1"/>
          </a:solidFill>
          <a:latin typeface="Calibri" pitchFamily="34" charset="0"/>
        </a:defRPr>
      </a:lvl7pPr>
      <a:lvl8pPr marL="1371600" algn="ctr" rtl="0" eaLnBrk="0" fontAlgn="base" hangingPunct="0">
        <a:spcBef>
          <a:spcPct val="0"/>
        </a:spcBef>
        <a:spcAft>
          <a:spcPct val="0"/>
        </a:spcAft>
        <a:defRPr sz="4000">
          <a:solidFill>
            <a:schemeClr val="bg1"/>
          </a:solidFill>
          <a:latin typeface="Calibri" pitchFamily="34" charset="0"/>
        </a:defRPr>
      </a:lvl8pPr>
      <a:lvl9pPr marL="1828800" algn="ctr" rtl="0" eaLnBrk="0" fontAlgn="base" hangingPunct="0">
        <a:spcBef>
          <a:spcPct val="0"/>
        </a:spcBef>
        <a:spcAft>
          <a:spcPct val="0"/>
        </a:spcAft>
        <a:defRPr sz="4000">
          <a:solidFill>
            <a:schemeClr val="bg1"/>
          </a:solidFill>
          <a:latin typeface="Calibri" pitchFamily="34" charset="0"/>
        </a:defRPr>
      </a:lvl9pPr>
    </p:titleStyle>
    <p:bodyStyle>
      <a:lvl1pPr marL="0" indent="0" algn="l" rtl="0" eaLnBrk="0" fontAlgn="base" hangingPunct="0">
        <a:spcBef>
          <a:spcPct val="20000"/>
        </a:spcBef>
        <a:spcAft>
          <a:spcPct val="0"/>
        </a:spcAft>
        <a:buNone/>
        <a:defRPr sz="2000">
          <a:solidFill>
            <a:schemeClr val="bg1"/>
          </a:solidFill>
          <a:latin typeface="+mj-lt"/>
        </a:defRPr>
      </a:lvl1pPr>
      <a:lvl2pPr marL="742950" indent="-285750" algn="l" rtl="0" eaLnBrk="0" fontAlgn="base" hangingPunct="0">
        <a:spcBef>
          <a:spcPct val="20000"/>
        </a:spcBef>
        <a:spcAft>
          <a:spcPct val="0"/>
        </a:spcAft>
        <a:buChar char="–"/>
        <a:defRPr>
          <a:solidFill>
            <a:schemeClr val="bg1"/>
          </a:solidFill>
          <a:latin typeface="Arial" charset="0"/>
        </a:defRPr>
      </a:lvl2pPr>
      <a:lvl3pPr marL="1143000" indent="-228600" algn="l" rtl="0" eaLnBrk="0" fontAlgn="base" hangingPunct="0">
        <a:spcBef>
          <a:spcPct val="20000"/>
        </a:spcBef>
        <a:spcAft>
          <a:spcPct val="0"/>
        </a:spcAft>
        <a:buChar char="•"/>
        <a:defRPr>
          <a:solidFill>
            <a:schemeClr val="bg1"/>
          </a:solidFill>
          <a:latin typeface="Arial" charset="0"/>
        </a:defRPr>
      </a:lvl3pPr>
      <a:lvl4pPr marL="1600200" indent="-228600" algn="l" rtl="0" eaLnBrk="0" fontAlgn="base" hangingPunct="0">
        <a:spcBef>
          <a:spcPct val="20000"/>
        </a:spcBef>
        <a:spcAft>
          <a:spcPct val="0"/>
        </a:spcAft>
        <a:buChar char="–"/>
        <a:defRPr>
          <a:solidFill>
            <a:schemeClr val="bg1"/>
          </a:solidFill>
          <a:latin typeface="Arial" charset="0"/>
        </a:defRPr>
      </a:lvl4pPr>
      <a:lvl5pPr marL="2057400" indent="-228600" algn="l" rtl="0" eaLnBrk="0" fontAlgn="base" hangingPunct="0">
        <a:spcBef>
          <a:spcPct val="20000"/>
        </a:spcBef>
        <a:spcAft>
          <a:spcPct val="0"/>
        </a:spcAft>
        <a:buChar char="»"/>
        <a:defRPr>
          <a:solidFill>
            <a:schemeClr val="bg1"/>
          </a:solidFill>
          <a:latin typeface="Arial" charset="0"/>
        </a:defRPr>
      </a:lvl5pPr>
      <a:lvl6pPr marL="2514600" indent="-228600" algn="l" rtl="0" eaLnBrk="0" fontAlgn="base" hangingPunct="0">
        <a:spcBef>
          <a:spcPct val="20000"/>
        </a:spcBef>
        <a:spcAft>
          <a:spcPct val="0"/>
        </a:spcAft>
        <a:buChar char="»"/>
        <a:defRPr>
          <a:solidFill>
            <a:schemeClr val="bg1"/>
          </a:solidFill>
          <a:latin typeface="Arial" charset="0"/>
        </a:defRPr>
      </a:lvl6pPr>
      <a:lvl7pPr marL="2971800" indent="-228600" algn="l" rtl="0" eaLnBrk="0" fontAlgn="base" hangingPunct="0">
        <a:spcBef>
          <a:spcPct val="20000"/>
        </a:spcBef>
        <a:spcAft>
          <a:spcPct val="0"/>
        </a:spcAft>
        <a:buChar char="»"/>
        <a:defRPr>
          <a:solidFill>
            <a:schemeClr val="bg1"/>
          </a:solidFill>
          <a:latin typeface="Arial" charset="0"/>
        </a:defRPr>
      </a:lvl7pPr>
      <a:lvl8pPr marL="3429000" indent="-228600" algn="l" rtl="0" eaLnBrk="0" fontAlgn="base" hangingPunct="0">
        <a:spcBef>
          <a:spcPct val="20000"/>
        </a:spcBef>
        <a:spcAft>
          <a:spcPct val="0"/>
        </a:spcAft>
        <a:buChar char="»"/>
        <a:defRPr>
          <a:solidFill>
            <a:schemeClr val="bg1"/>
          </a:solidFill>
          <a:latin typeface="Arial" charset="0"/>
        </a:defRPr>
      </a:lvl8pPr>
      <a:lvl9pPr marL="3886200" indent="-228600" algn="l" rtl="0" eaLnBrk="0" fontAlgn="base" hangingPunct="0">
        <a:spcBef>
          <a:spcPct val="20000"/>
        </a:spcBef>
        <a:spcAft>
          <a:spcPct val="0"/>
        </a:spcAft>
        <a:buChar char="»"/>
        <a:defRPr>
          <a:solidFill>
            <a:schemeClr val="bg1"/>
          </a:solidFill>
          <a:latin typeface="Arial" charset="0"/>
        </a:defRPr>
      </a:lvl9pPr>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4"/>
          <p:cNvSpPr>
            <a:spLocks noChangeArrowheads="1"/>
          </p:cNvSpPr>
          <p:nvPr/>
        </p:nvSpPr>
        <p:spPr bwMode="auto">
          <a:xfrm>
            <a:off x="0" y="4765677"/>
            <a:ext cx="9144000" cy="377825"/>
          </a:xfrm>
          <a:prstGeom prst="rect">
            <a:avLst/>
          </a:prstGeom>
          <a:solidFill>
            <a:srgbClr val="0065A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US" altLang="en-US" dirty="0">
              <a:solidFill>
                <a:srgbClr val="0065A4"/>
              </a:solidFill>
            </a:endParaRPr>
          </a:p>
        </p:txBody>
      </p:sp>
      <p:sp>
        <p:nvSpPr>
          <p:cNvPr id="2" name="Title Placeholder 1"/>
          <p:cNvSpPr>
            <a:spLocks noGrp="1"/>
          </p:cNvSpPr>
          <p:nvPr>
            <p:ph type="title"/>
          </p:nvPr>
        </p:nvSpPr>
        <p:spPr>
          <a:xfrm>
            <a:off x="431804" y="209552"/>
            <a:ext cx="8280400" cy="614363"/>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31804" y="842963"/>
            <a:ext cx="8280400" cy="3471862"/>
          </a:xfrm>
          <a:prstGeom prst="rect">
            <a:avLst/>
          </a:prstGeom>
        </p:spPr>
        <p:txBody>
          <a:bodyPr vert="horz" lIns="0" tIns="0" rIns="0" bIns="0" rtlCol="0">
            <a:normAutofit/>
          </a:bodyPr>
          <a:lstStyle/>
          <a:p>
            <a:pPr lvl="0"/>
            <a:r>
              <a:rPr lang="en-US" dirty="0"/>
              <a:t>Edit Master text </a:t>
            </a:r>
            <a:r>
              <a:rPr lang="en-US" dirty="0" smtClean="0"/>
              <a:t>styles</a:t>
            </a:r>
          </a:p>
          <a:p>
            <a:pPr lvl="1"/>
            <a:endParaRPr lang="en-US" dirty="0"/>
          </a:p>
        </p:txBody>
      </p:sp>
      <p:sp>
        <p:nvSpPr>
          <p:cNvPr id="1029" name="TextBox 50"/>
          <p:cNvSpPr txBox="1">
            <a:spLocks noChangeArrowheads="1"/>
          </p:cNvSpPr>
          <p:nvPr/>
        </p:nvSpPr>
        <p:spPr bwMode="auto">
          <a:xfrm>
            <a:off x="7308852" y="4803777"/>
            <a:ext cx="12282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000" b="0" dirty="0">
                <a:solidFill>
                  <a:srgbClr val="D9D9D9"/>
                </a:solidFill>
                <a:latin typeface="Calibri" pitchFamily="34" charset="0"/>
                <a:cs typeface="Calibri" pitchFamily="34" charset="0"/>
              </a:rPr>
              <a:t>www.infocepts.com</a:t>
            </a:r>
          </a:p>
        </p:txBody>
      </p:sp>
      <p:cxnSp>
        <p:nvCxnSpPr>
          <p:cNvPr id="52" name="Straight Connector 51"/>
          <p:cNvCxnSpPr/>
          <p:nvPr/>
        </p:nvCxnSpPr>
        <p:spPr bwMode="auto">
          <a:xfrm>
            <a:off x="8604251" y="4889502"/>
            <a:ext cx="0" cy="92075"/>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Slide Number Placeholder 3"/>
          <p:cNvSpPr txBox="1">
            <a:spLocks/>
          </p:cNvSpPr>
          <p:nvPr/>
        </p:nvSpPr>
        <p:spPr>
          <a:xfrm>
            <a:off x="8623301" y="4834794"/>
            <a:ext cx="360363" cy="193675"/>
          </a:xfrm>
          <a:prstGeom prst="rect">
            <a:avLst/>
          </a:prstGeom>
        </p:spPr>
        <p:txBody>
          <a:bodyPr/>
          <a:lstStyle>
            <a:defPPr>
              <a:defRPr lang="en-IN"/>
            </a:defPPr>
            <a:lvl1pPr algn="ctr" rtl="0" fontAlgn="base">
              <a:spcBef>
                <a:spcPct val="0"/>
              </a:spcBef>
              <a:spcAft>
                <a:spcPct val="0"/>
              </a:spcAft>
              <a:defRPr sz="800" b="0" kern="1200">
                <a:solidFill>
                  <a:schemeClr val="bg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fld id="{07400EA1-762A-4FF6-8A70-4141B3AE7845}" type="slidenum">
              <a:rPr lang="en-US" smtClean="0">
                <a:solidFill>
                  <a:prstClr val="white"/>
                </a:solidFill>
                <a:latin typeface="Calibri"/>
              </a:rPr>
              <a:pPr>
                <a:defRPr/>
              </a:pPr>
              <a:t>‹#›</a:t>
            </a:fld>
            <a:endParaRPr lang="en-IN" dirty="0">
              <a:solidFill>
                <a:prstClr val="white"/>
              </a:solidFill>
              <a:latin typeface="Calibri"/>
            </a:endParaRPr>
          </a:p>
        </p:txBody>
      </p:sp>
      <p:pic>
        <p:nvPicPr>
          <p:cNvPr id="9" name="Picture 52"/>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bwMode="auto">
          <a:xfrm>
            <a:off x="152403" y="4765677"/>
            <a:ext cx="2553541"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265900"/>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1" r:id="rId36"/>
    <p:sldLayoutId id="2147484192" r:id="rId37"/>
    <p:sldLayoutId id="2147484193" r:id="rId38"/>
    <p:sldLayoutId id="2147484194" r:id="rId39"/>
    <p:sldLayoutId id="2147484195" r:id="rId40"/>
    <p:sldLayoutId id="2147484196" r:id="rId41"/>
    <p:sldLayoutId id="2147484197" r:id="rId42"/>
  </p:sldLayoutIdLst>
  <p:timing>
    <p:tnLst>
      <p:par>
        <p:cTn id="1" dur="indefinite" restart="never" nodeType="tmRoot"/>
      </p:par>
    </p:tnLst>
  </p:timing>
  <p:txStyles>
    <p:title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p:titleStyle>
    <p:bodyStyle>
      <a:lvl1pPr marL="228600" indent="-228600" algn="l" defTabSz="912813" rtl="0" eaLnBrk="1" fontAlgn="base" hangingPunct="1">
        <a:spcBef>
          <a:spcPct val="20000"/>
        </a:spcBef>
        <a:spcAft>
          <a:spcPct val="0"/>
        </a:spcAft>
        <a:buFont typeface="Calibri" pitchFamily="34" charset="0"/>
        <a:buAutoNum type="arabicPeriod"/>
        <a:defRPr sz="1200" kern="800" spc="-10">
          <a:solidFill>
            <a:srgbClr val="414043"/>
          </a:solidFill>
          <a:latin typeface="+mn-lt"/>
          <a:ea typeface="+mn-ea"/>
          <a:cs typeface="+mn-cs"/>
        </a:defRPr>
      </a:lvl1pPr>
      <a:lvl2pPr marL="342900" indent="-171450" algn="l" defTabSz="912813" rtl="0" eaLnBrk="1" fontAlgn="base" hangingPunct="1">
        <a:spcBef>
          <a:spcPct val="20000"/>
        </a:spcBef>
        <a:spcAft>
          <a:spcPct val="0"/>
        </a:spcAft>
        <a:buFont typeface="Wingdings" pitchFamily="2" charset="2"/>
        <a:buChar char="§"/>
        <a:defRPr sz="1200" kern="800">
          <a:solidFill>
            <a:srgbClr val="414043"/>
          </a:solidFill>
          <a:latin typeface="+mn-lt"/>
          <a:ea typeface="+mn-ea"/>
          <a:cs typeface="+mn-cs"/>
        </a:defRPr>
      </a:lvl2pPr>
      <a:lvl3pPr marL="514350" indent="-169863" algn="l" defTabSz="912813" rtl="0" eaLnBrk="1" fontAlgn="base" hangingPunct="1">
        <a:spcBef>
          <a:spcPct val="20000"/>
        </a:spcBef>
        <a:spcAft>
          <a:spcPct val="0"/>
        </a:spcAft>
        <a:buClr>
          <a:schemeClr val="accent1"/>
        </a:buClr>
        <a:buFont typeface="Arial" charset="0"/>
        <a:buChar char="•"/>
        <a:defRPr sz="1200" kern="800">
          <a:solidFill>
            <a:srgbClr val="414043"/>
          </a:solidFill>
          <a:latin typeface="+mn-lt"/>
          <a:ea typeface="+mn-ea"/>
          <a:cs typeface="+mn-cs"/>
        </a:defRPr>
      </a:lvl3pPr>
      <a:lvl4pPr marL="685800" indent="-169863" algn="l" defTabSz="912813" rtl="0" eaLnBrk="1" fontAlgn="base" hangingPunct="1">
        <a:spcBef>
          <a:spcPct val="20000"/>
        </a:spcBef>
        <a:spcAft>
          <a:spcPct val="0"/>
        </a:spcAft>
        <a:buClr>
          <a:schemeClr val="accent1"/>
        </a:buClr>
        <a:buFont typeface="Arial" charset="0"/>
        <a:buChar char="–"/>
        <a:defRPr sz="1200" kern="800">
          <a:solidFill>
            <a:srgbClr val="414043"/>
          </a:solidFill>
          <a:latin typeface="+mn-lt"/>
          <a:ea typeface="+mn-ea"/>
          <a:cs typeface="+mn-cs"/>
        </a:defRPr>
      </a:lvl4pPr>
      <a:lvl5pPr marL="857250" indent="-169863" algn="l" defTabSz="912813" rtl="0" eaLnBrk="1" fontAlgn="base" hangingPunct="1">
        <a:spcBef>
          <a:spcPct val="20000"/>
        </a:spcBef>
        <a:spcAft>
          <a:spcPct val="0"/>
        </a:spcAft>
        <a:buClr>
          <a:schemeClr val="accent1"/>
        </a:buClr>
        <a:buFont typeface="Arial" charset="0"/>
        <a:buChar char="»"/>
        <a:defRPr sz="1200" kern="800">
          <a:solidFill>
            <a:srgbClr val="414043"/>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190" y="339725"/>
            <a:ext cx="2305051"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836613"/>
            <a:ext cx="9144000" cy="3663950"/>
          </a:xfrm>
          <a:prstGeom prst="rect">
            <a:avLst/>
          </a:prstGeom>
          <a:solidFill>
            <a:srgbClr val="0065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pic>
        <p:nvPicPr>
          <p:cNvPr id="2052" name="Picture 9"/>
          <p:cNvPicPr>
            <a:picLocks noChangeAspect="1"/>
          </p:cNvPicPr>
          <p:nvPr/>
        </p:nvPicPr>
        <p:blipFill>
          <a:blip r:embed="rId7">
            <a:extLst>
              <a:ext uri="{28A0092B-C50C-407E-A947-70E740481C1C}">
                <a14:useLocalDpi xmlns:a14="http://schemas.microsoft.com/office/drawing/2010/main" val="0"/>
              </a:ext>
            </a:extLst>
          </a:blip>
          <a:srcRect l="5789" t="3000" r="39342" b="16322"/>
          <a:stretch>
            <a:fillRect/>
          </a:stretch>
        </p:blipFill>
        <p:spPr bwMode="auto">
          <a:xfrm>
            <a:off x="3178" y="836613"/>
            <a:ext cx="5648325"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3"/>
          <p:cNvSpPr>
            <a:spLocks noGrp="1"/>
          </p:cNvSpPr>
          <p:nvPr>
            <p:ph type="sldNum" sz="quarter" idx="4"/>
          </p:nvPr>
        </p:nvSpPr>
        <p:spPr>
          <a:xfrm>
            <a:off x="8604252" y="4894265"/>
            <a:ext cx="360363" cy="193675"/>
          </a:xfrm>
          <a:prstGeom prst="rect">
            <a:avLst/>
          </a:prstGeom>
        </p:spPr>
        <p:txBody>
          <a:bodyPr/>
          <a:lstStyle>
            <a:lvl1pPr algn="ctr">
              <a:defRPr sz="800" b="0" dirty="0" smtClean="0">
                <a:solidFill>
                  <a:schemeClr val="bg1"/>
                </a:solidFill>
                <a:cs typeface="+mn-cs"/>
              </a:defRPr>
            </a:lvl1pPr>
          </a:lstStyle>
          <a:p>
            <a:pPr>
              <a:defRPr/>
            </a:pPr>
            <a:r>
              <a:rPr lang="en-IN" dirty="0"/>
              <a:t>#</a:t>
            </a:r>
          </a:p>
        </p:txBody>
      </p:sp>
      <p:sp>
        <p:nvSpPr>
          <p:cNvPr id="2054" name="TextBox 11"/>
          <p:cNvSpPr txBox="1">
            <a:spLocks noChangeArrowheads="1"/>
          </p:cNvSpPr>
          <p:nvPr/>
        </p:nvSpPr>
        <p:spPr bwMode="auto">
          <a:xfrm>
            <a:off x="536576" y="4640461"/>
            <a:ext cx="24479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dirty="0">
                <a:solidFill>
                  <a:srgbClr val="929292"/>
                </a:solidFill>
                <a:latin typeface="Calibri" pitchFamily="34" charset="0"/>
                <a:cs typeface="Calibri" pitchFamily="34" charset="0"/>
              </a:rPr>
              <a:t>www.infocepts.com</a:t>
            </a:r>
          </a:p>
        </p:txBody>
      </p:sp>
      <p:sp>
        <p:nvSpPr>
          <p:cNvPr id="2055" name="Title Placeholder 1"/>
          <p:cNvSpPr>
            <a:spLocks noGrp="1"/>
          </p:cNvSpPr>
          <p:nvPr>
            <p:ph type="title"/>
          </p:nvPr>
        </p:nvSpPr>
        <p:spPr bwMode="auto">
          <a:xfrm>
            <a:off x="1828803" y="1485900"/>
            <a:ext cx="68516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Your headline will go here</a:t>
            </a:r>
          </a:p>
        </p:txBody>
      </p:sp>
      <p:sp>
        <p:nvSpPr>
          <p:cNvPr id="2056" name="Text Placeholder 2"/>
          <p:cNvSpPr>
            <a:spLocks noGrp="1"/>
          </p:cNvSpPr>
          <p:nvPr>
            <p:ph type="body" idx="1"/>
          </p:nvPr>
        </p:nvSpPr>
        <p:spPr bwMode="auto">
          <a:xfrm>
            <a:off x="1828803" y="3022602"/>
            <a:ext cx="68516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Your subtitle will go here</a:t>
            </a:r>
          </a:p>
        </p:txBody>
      </p:sp>
    </p:spTree>
    <p:extLst>
      <p:ext uri="{BB962C8B-B14F-4D97-AF65-F5344CB8AC3E}">
        <p14:creationId xmlns:p14="http://schemas.microsoft.com/office/powerpoint/2010/main" val="58301224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Lst>
  <p:timing>
    <p:tnLst>
      <p:par>
        <p:cTn id="1" dur="indefinite" restart="never" nodeType="tmRoot"/>
      </p:par>
    </p:tnLst>
  </p:timing>
  <p:hf hdr="0" ftr="0" dt="0"/>
  <p:txStyles>
    <p:titleStyle>
      <a:lvl1pPr algn="r" rtl="0" fontAlgn="base">
        <a:spcBef>
          <a:spcPct val="0"/>
        </a:spcBef>
        <a:spcAft>
          <a:spcPct val="0"/>
        </a:spcAft>
        <a:defRPr sz="4000" kern="1200" baseline="0">
          <a:solidFill>
            <a:schemeClr val="bg1"/>
          </a:solidFill>
          <a:latin typeface="+mj-lt"/>
          <a:ea typeface="+mj-ea"/>
          <a:cs typeface="+mj-cs"/>
        </a:defRPr>
      </a:lvl1pPr>
      <a:lvl2pPr algn="r" rtl="0" fontAlgn="base">
        <a:spcBef>
          <a:spcPct val="0"/>
        </a:spcBef>
        <a:spcAft>
          <a:spcPct val="0"/>
        </a:spcAft>
        <a:defRPr sz="4000">
          <a:solidFill>
            <a:schemeClr val="bg1"/>
          </a:solidFill>
          <a:latin typeface="Calibri" pitchFamily="34" charset="0"/>
        </a:defRPr>
      </a:lvl2pPr>
      <a:lvl3pPr algn="r" rtl="0" fontAlgn="base">
        <a:spcBef>
          <a:spcPct val="0"/>
        </a:spcBef>
        <a:spcAft>
          <a:spcPct val="0"/>
        </a:spcAft>
        <a:defRPr sz="4000">
          <a:solidFill>
            <a:schemeClr val="bg1"/>
          </a:solidFill>
          <a:latin typeface="Calibri" pitchFamily="34" charset="0"/>
        </a:defRPr>
      </a:lvl3pPr>
      <a:lvl4pPr algn="r" rtl="0" fontAlgn="base">
        <a:spcBef>
          <a:spcPct val="0"/>
        </a:spcBef>
        <a:spcAft>
          <a:spcPct val="0"/>
        </a:spcAft>
        <a:defRPr sz="4000">
          <a:solidFill>
            <a:schemeClr val="bg1"/>
          </a:solidFill>
          <a:latin typeface="Calibri" pitchFamily="34" charset="0"/>
        </a:defRPr>
      </a:lvl4pPr>
      <a:lvl5pPr algn="r" rtl="0" fontAlgn="base">
        <a:spcBef>
          <a:spcPct val="0"/>
        </a:spcBef>
        <a:spcAft>
          <a:spcPct val="0"/>
        </a:spcAft>
        <a:defRPr sz="4000">
          <a:solidFill>
            <a:schemeClr val="bg1"/>
          </a:solidFill>
          <a:latin typeface="Calibri" pitchFamily="34" charset="0"/>
        </a:defRPr>
      </a:lvl5pPr>
      <a:lvl6pPr marL="457200" algn="r" rtl="0" fontAlgn="base">
        <a:spcBef>
          <a:spcPct val="0"/>
        </a:spcBef>
        <a:spcAft>
          <a:spcPct val="0"/>
        </a:spcAft>
        <a:defRPr sz="4000">
          <a:solidFill>
            <a:schemeClr val="bg1"/>
          </a:solidFill>
          <a:latin typeface="Calibri" pitchFamily="34" charset="0"/>
        </a:defRPr>
      </a:lvl6pPr>
      <a:lvl7pPr marL="914400" algn="r" rtl="0" fontAlgn="base">
        <a:spcBef>
          <a:spcPct val="0"/>
        </a:spcBef>
        <a:spcAft>
          <a:spcPct val="0"/>
        </a:spcAft>
        <a:defRPr sz="4000">
          <a:solidFill>
            <a:schemeClr val="bg1"/>
          </a:solidFill>
          <a:latin typeface="Calibri" pitchFamily="34" charset="0"/>
        </a:defRPr>
      </a:lvl7pPr>
      <a:lvl8pPr marL="1371600" algn="r" rtl="0" fontAlgn="base">
        <a:spcBef>
          <a:spcPct val="0"/>
        </a:spcBef>
        <a:spcAft>
          <a:spcPct val="0"/>
        </a:spcAft>
        <a:defRPr sz="4000">
          <a:solidFill>
            <a:schemeClr val="bg1"/>
          </a:solidFill>
          <a:latin typeface="Calibri" pitchFamily="34" charset="0"/>
        </a:defRPr>
      </a:lvl8pPr>
      <a:lvl9pPr marL="1828800" algn="r" rtl="0" fontAlgn="base">
        <a:spcBef>
          <a:spcPct val="0"/>
        </a:spcBef>
        <a:spcAft>
          <a:spcPct val="0"/>
        </a:spcAft>
        <a:defRPr sz="4000">
          <a:solidFill>
            <a:schemeClr val="bg1"/>
          </a:solidFill>
          <a:latin typeface="Calibri" pitchFamily="34" charset="0"/>
        </a:defRPr>
      </a:lvl9pPr>
    </p:titleStyle>
    <p:bodyStyle>
      <a:lvl1pPr algn="r" rtl="0" fontAlgn="base">
        <a:spcBef>
          <a:spcPct val="20000"/>
        </a:spcBef>
        <a:spcAft>
          <a:spcPct val="0"/>
        </a:spcAft>
        <a:buFont typeface="Arial" charset="0"/>
        <a:defRPr lang="en-US" sz="2000" kern="1200" baseline="0" dirty="0">
          <a:solidFill>
            <a:srgbClr val="C6D9F1"/>
          </a:solidFill>
          <a:latin typeface="+mj-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5" y="839790"/>
            <a:ext cx="9155113"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19"/>
          <p:cNvSpPr>
            <a:spLocks noGrp="1" noChangeArrowheads="1"/>
          </p:cNvSpPr>
          <p:nvPr>
            <p:ph type="title"/>
          </p:nvPr>
        </p:nvSpPr>
        <p:spPr bwMode="auto">
          <a:xfrm>
            <a:off x="2268539" y="3003550"/>
            <a:ext cx="640715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smtClean="0"/>
              <a:t>Your subtitle will go here</a:t>
            </a:r>
          </a:p>
        </p:txBody>
      </p:sp>
      <p:sp>
        <p:nvSpPr>
          <p:cNvPr id="3076" name="Rectangle 17"/>
          <p:cNvSpPr>
            <a:spLocks noGrp="1" noChangeArrowheads="1"/>
          </p:cNvSpPr>
          <p:nvPr>
            <p:ph type="body" idx="1"/>
          </p:nvPr>
        </p:nvSpPr>
        <p:spPr bwMode="auto">
          <a:xfrm>
            <a:off x="2268539" y="1492250"/>
            <a:ext cx="6407150"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smtClean="0"/>
              <a:t>Template 1</a:t>
            </a:r>
          </a:p>
          <a:p>
            <a:pPr lvl="0"/>
            <a:r>
              <a:rPr lang="en-US" altLang="en-US" dirty="0" smtClean="0"/>
              <a:t>Inner slide</a:t>
            </a:r>
          </a:p>
        </p:txBody>
      </p:sp>
      <p:sp>
        <p:nvSpPr>
          <p:cNvPr id="3077" name="TextBox 5"/>
          <p:cNvSpPr txBox="1">
            <a:spLocks/>
          </p:cNvSpPr>
          <p:nvPr/>
        </p:nvSpPr>
        <p:spPr bwMode="auto">
          <a:xfrm>
            <a:off x="539751" y="4640461"/>
            <a:ext cx="24479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dirty="0">
                <a:solidFill>
                  <a:srgbClr val="7F7F7F"/>
                </a:solidFill>
                <a:latin typeface="Calibri" pitchFamily="34" charset="0"/>
                <a:cs typeface="Calibri" pitchFamily="34" charset="0"/>
              </a:rPr>
              <a:t>www.infocepts.com</a:t>
            </a:r>
          </a:p>
        </p:txBody>
      </p:sp>
      <p:pic>
        <p:nvPicPr>
          <p:cNvPr id="307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192" y="339725"/>
            <a:ext cx="2312987"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374161"/>
      </p:ext>
    </p:extLst>
  </p:cSld>
  <p:clrMap bg1="lt1" tx1="dk1" bg2="lt2" tx2="dk2" accent1="accent1" accent2="accent2" accent3="accent3" accent4="accent4" accent5="accent5" accent6="accent6" hlink="hlink" folHlink="folHlink"/>
  <p:sldLayoutIdLst>
    <p:sldLayoutId id="2147483992" r:id="rId1"/>
    <p:sldLayoutId id="2147483993" r:id="rId2"/>
  </p:sldLayoutIdLst>
  <p:timing>
    <p:tnLst>
      <p:par>
        <p:cTn id="1" dur="indefinite" restart="never" nodeType="tmRoot"/>
      </p:par>
    </p:tnLst>
  </p:timing>
  <p:hf hdr="0" ftr="0" dt="0"/>
  <p:txStyles>
    <p:titleStyle>
      <a:lvl1pPr algn="r" rtl="0" fontAlgn="base">
        <a:spcBef>
          <a:spcPct val="0"/>
        </a:spcBef>
        <a:spcAft>
          <a:spcPct val="0"/>
        </a:spcAft>
        <a:buFont typeface="Wingdings" pitchFamily="2" charset="2"/>
        <a:defRPr sz="2000">
          <a:solidFill>
            <a:srgbClr val="CBEC78"/>
          </a:solidFill>
          <a:latin typeface="Calibri" pitchFamily="34" charset="0"/>
          <a:ea typeface="Open Sans" pitchFamily="34" charset="0"/>
          <a:cs typeface="Calibri" pitchFamily="34" charset="0"/>
        </a:defRPr>
      </a:lvl1pPr>
      <a:lvl2pPr algn="r" rtl="0" fontAlgn="base">
        <a:spcBef>
          <a:spcPct val="0"/>
        </a:spcBef>
        <a:spcAft>
          <a:spcPct val="0"/>
        </a:spcAft>
        <a:buFont typeface="Wingdings" pitchFamily="2" charset="2"/>
        <a:defRPr sz="2000">
          <a:solidFill>
            <a:srgbClr val="CBEC78"/>
          </a:solidFill>
          <a:latin typeface="Calibri" pitchFamily="34" charset="0"/>
          <a:ea typeface="Open Sans" pitchFamily="34" charset="0"/>
          <a:cs typeface="Calibri" pitchFamily="34" charset="0"/>
        </a:defRPr>
      </a:lvl2pPr>
      <a:lvl3pPr algn="r" rtl="0" fontAlgn="base">
        <a:spcBef>
          <a:spcPct val="0"/>
        </a:spcBef>
        <a:spcAft>
          <a:spcPct val="0"/>
        </a:spcAft>
        <a:buFont typeface="Wingdings" pitchFamily="2" charset="2"/>
        <a:defRPr sz="2000">
          <a:solidFill>
            <a:srgbClr val="CBEC78"/>
          </a:solidFill>
          <a:latin typeface="Calibri" pitchFamily="34" charset="0"/>
          <a:ea typeface="Open Sans" pitchFamily="34" charset="0"/>
          <a:cs typeface="Calibri" pitchFamily="34" charset="0"/>
        </a:defRPr>
      </a:lvl3pPr>
      <a:lvl4pPr algn="r" rtl="0" fontAlgn="base">
        <a:spcBef>
          <a:spcPct val="0"/>
        </a:spcBef>
        <a:spcAft>
          <a:spcPct val="0"/>
        </a:spcAft>
        <a:buFont typeface="Wingdings" pitchFamily="2" charset="2"/>
        <a:defRPr sz="2000">
          <a:solidFill>
            <a:srgbClr val="CBEC78"/>
          </a:solidFill>
          <a:latin typeface="Calibri" pitchFamily="34" charset="0"/>
          <a:ea typeface="Open Sans" pitchFamily="34" charset="0"/>
          <a:cs typeface="Calibri" pitchFamily="34" charset="0"/>
        </a:defRPr>
      </a:lvl4pPr>
      <a:lvl5pPr algn="r" rtl="0" fontAlgn="base">
        <a:spcBef>
          <a:spcPct val="0"/>
        </a:spcBef>
        <a:spcAft>
          <a:spcPct val="0"/>
        </a:spcAft>
        <a:buFont typeface="Wingdings" pitchFamily="2" charset="2"/>
        <a:defRPr sz="2000">
          <a:solidFill>
            <a:srgbClr val="CBEC78"/>
          </a:solidFill>
          <a:latin typeface="Calibri" pitchFamily="34" charset="0"/>
          <a:ea typeface="Open Sans" pitchFamily="34" charset="0"/>
          <a:cs typeface="Calibri" pitchFamily="34" charset="0"/>
        </a:defRPr>
      </a:lvl5pPr>
      <a:lvl6pPr marL="457200" algn="r" rtl="0" eaLnBrk="1" fontAlgn="base" hangingPunct="1">
        <a:lnSpc>
          <a:spcPct val="80000"/>
        </a:lnSpc>
        <a:spcBef>
          <a:spcPct val="0"/>
        </a:spcBef>
        <a:spcAft>
          <a:spcPct val="0"/>
        </a:spcAft>
        <a:defRPr sz="1600">
          <a:solidFill>
            <a:srgbClr val="CCECFF"/>
          </a:solidFill>
          <a:latin typeface="Arial" charset="0"/>
        </a:defRPr>
      </a:lvl6pPr>
      <a:lvl7pPr marL="914400" algn="r" rtl="0" eaLnBrk="1" fontAlgn="base" hangingPunct="1">
        <a:lnSpc>
          <a:spcPct val="80000"/>
        </a:lnSpc>
        <a:spcBef>
          <a:spcPct val="0"/>
        </a:spcBef>
        <a:spcAft>
          <a:spcPct val="0"/>
        </a:spcAft>
        <a:defRPr sz="1600">
          <a:solidFill>
            <a:srgbClr val="CCECFF"/>
          </a:solidFill>
          <a:latin typeface="Arial" charset="0"/>
        </a:defRPr>
      </a:lvl7pPr>
      <a:lvl8pPr marL="1371600" algn="r" rtl="0" eaLnBrk="1" fontAlgn="base" hangingPunct="1">
        <a:lnSpc>
          <a:spcPct val="80000"/>
        </a:lnSpc>
        <a:spcBef>
          <a:spcPct val="0"/>
        </a:spcBef>
        <a:spcAft>
          <a:spcPct val="0"/>
        </a:spcAft>
        <a:defRPr sz="1600">
          <a:solidFill>
            <a:srgbClr val="CCECFF"/>
          </a:solidFill>
          <a:latin typeface="Arial" charset="0"/>
        </a:defRPr>
      </a:lvl8pPr>
      <a:lvl9pPr marL="1828800" algn="r" rtl="0" eaLnBrk="1" fontAlgn="base" hangingPunct="1">
        <a:lnSpc>
          <a:spcPct val="80000"/>
        </a:lnSpc>
        <a:spcBef>
          <a:spcPct val="0"/>
        </a:spcBef>
        <a:spcAft>
          <a:spcPct val="0"/>
        </a:spcAft>
        <a:defRPr sz="1600">
          <a:solidFill>
            <a:srgbClr val="CCECFF"/>
          </a:solidFill>
          <a:latin typeface="Arial" charset="0"/>
        </a:defRPr>
      </a:lvl9pPr>
    </p:titleStyle>
    <p:bodyStyle>
      <a:lvl1pPr marL="342900" indent="-342900" algn="r" rtl="0" fontAlgn="base">
        <a:spcBef>
          <a:spcPct val="0"/>
        </a:spcBef>
        <a:spcAft>
          <a:spcPct val="0"/>
        </a:spcAft>
        <a:defRPr lang="en-IN" sz="4000" dirty="0">
          <a:solidFill>
            <a:schemeClr val="bg1"/>
          </a:solidFill>
          <a:latin typeface="Calibri" pitchFamily="34" charset="0"/>
          <a:ea typeface="Open Sans" pitchFamily="34" charset="0"/>
          <a:cs typeface="Calibri" pitchFamily="34" charset="0"/>
        </a:defRPr>
      </a:lvl1pPr>
      <a:lvl2pPr marL="742950" indent="-285750" algn="l" rtl="0" fontAlgn="base">
        <a:spcBef>
          <a:spcPct val="20000"/>
        </a:spcBef>
        <a:spcAft>
          <a:spcPct val="0"/>
        </a:spcAft>
        <a:buChar char="–"/>
        <a:defRPr sz="2800">
          <a:solidFill>
            <a:schemeClr val="tx1"/>
          </a:solidFill>
          <a:latin typeface="+mn-lt"/>
          <a:cs typeface="Open Sans" pitchFamily="34" charset="0"/>
        </a:defRPr>
      </a:lvl2pPr>
      <a:lvl3pPr marL="1143000" indent="-228600" algn="l" rtl="0" fontAlgn="base">
        <a:spcBef>
          <a:spcPct val="20000"/>
        </a:spcBef>
        <a:spcAft>
          <a:spcPct val="0"/>
        </a:spcAft>
        <a:buChar char="•"/>
        <a:defRPr sz="2400">
          <a:solidFill>
            <a:schemeClr val="tx1"/>
          </a:solidFill>
          <a:latin typeface="+mn-lt"/>
          <a:cs typeface="Open Sans" pitchFamily="34" charset="0"/>
        </a:defRPr>
      </a:lvl3pPr>
      <a:lvl4pPr marL="1600200" indent="-228600" algn="l" rtl="0" fontAlgn="base">
        <a:spcBef>
          <a:spcPct val="20000"/>
        </a:spcBef>
        <a:spcAft>
          <a:spcPct val="0"/>
        </a:spcAft>
        <a:buChar char="–"/>
        <a:defRPr sz="2000">
          <a:solidFill>
            <a:schemeClr val="tx1"/>
          </a:solidFill>
          <a:latin typeface="+mn-lt"/>
          <a:cs typeface="Open Sans" pitchFamily="34" charset="0"/>
        </a:defRPr>
      </a:lvl4pPr>
      <a:lvl5pPr marL="2057400" indent="-228600" algn="l" rtl="0" fontAlgn="base">
        <a:spcBef>
          <a:spcPct val="20000"/>
        </a:spcBef>
        <a:spcAft>
          <a:spcPct val="0"/>
        </a:spcAft>
        <a:buChar char="»"/>
        <a:defRPr sz="2000">
          <a:solidFill>
            <a:schemeClr val="tx1"/>
          </a:solidFill>
          <a:latin typeface="+mn-lt"/>
          <a:cs typeface="Open Sans"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6"/>
          <p:cNvPicPr>
            <a:picLocks noChangeAspect="1"/>
          </p:cNvPicPr>
          <p:nvPr/>
        </p:nvPicPr>
        <p:blipFill>
          <a:blip r:embed="rId3">
            <a:extLst>
              <a:ext uri="{28A0092B-C50C-407E-A947-70E740481C1C}">
                <a14:useLocalDpi xmlns:a14="http://schemas.microsoft.com/office/drawing/2010/main" val="0"/>
              </a:ext>
            </a:extLst>
          </a:blip>
          <a:srcRect t="27023" b="16727"/>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4"/>
          <p:cNvSpPr/>
          <p:nvPr/>
        </p:nvSpPr>
        <p:spPr>
          <a:xfrm>
            <a:off x="731838" y="700090"/>
            <a:ext cx="3976686" cy="3959225"/>
          </a:xfrm>
          <a:custGeom>
            <a:avLst/>
            <a:gdLst/>
            <a:ahLst/>
            <a:cxnLst/>
            <a:rect l="l" t="t" r="r" b="b"/>
            <a:pathLst>
              <a:path w="4269105" h="3721100">
                <a:moveTo>
                  <a:pt x="4268685" y="3720871"/>
                </a:moveTo>
                <a:lnTo>
                  <a:pt x="0" y="3720871"/>
                </a:lnTo>
                <a:lnTo>
                  <a:pt x="0" y="0"/>
                </a:lnTo>
                <a:lnTo>
                  <a:pt x="4268685" y="0"/>
                </a:lnTo>
                <a:lnTo>
                  <a:pt x="4268685" y="3720871"/>
                </a:lnTo>
                <a:close/>
              </a:path>
            </a:pathLst>
          </a:custGeom>
          <a:ln>
            <a:noFill/>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dirty="0">
              <a:solidFill>
                <a:prstClr val="black"/>
              </a:solidFill>
            </a:endParaRPr>
          </a:p>
        </p:txBody>
      </p:sp>
      <p:pic>
        <p:nvPicPr>
          <p:cNvPr id="4100"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128" y="1131889"/>
            <a:ext cx="21939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itle Placeholder 1"/>
          <p:cNvSpPr>
            <a:spLocks noGrp="1"/>
          </p:cNvSpPr>
          <p:nvPr>
            <p:ph type="title"/>
          </p:nvPr>
        </p:nvSpPr>
        <p:spPr bwMode="auto">
          <a:xfrm>
            <a:off x="1008062" y="1779590"/>
            <a:ext cx="3371851"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Cover Slide</a:t>
            </a:r>
          </a:p>
        </p:txBody>
      </p:sp>
      <p:sp>
        <p:nvSpPr>
          <p:cNvPr id="4102" name="Text Placeholder 2"/>
          <p:cNvSpPr>
            <a:spLocks noGrp="1"/>
          </p:cNvSpPr>
          <p:nvPr>
            <p:ph type="body" idx="1"/>
          </p:nvPr>
        </p:nvSpPr>
        <p:spPr bwMode="auto">
          <a:xfrm>
            <a:off x="1008064" y="3867150"/>
            <a:ext cx="34448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p:txBody>
      </p:sp>
    </p:spTree>
    <p:extLst>
      <p:ext uri="{BB962C8B-B14F-4D97-AF65-F5344CB8AC3E}">
        <p14:creationId xmlns:p14="http://schemas.microsoft.com/office/powerpoint/2010/main" val="2141858791"/>
      </p:ext>
    </p:extLst>
  </p:cSld>
  <p:clrMap bg1="lt1" tx1="dk1" bg2="lt2" tx2="dk2" accent1="accent1" accent2="accent2" accent3="accent3" accent4="accent4" accent5="accent5" accent6="accent6" hlink="hlink" folHlink="folHlink"/>
  <p:sldLayoutIdLst>
    <p:sldLayoutId id="2147483995" r:id="rId1"/>
  </p:sldLayoutIdLst>
  <p:timing>
    <p:tnLst>
      <p:par>
        <p:cTn id="1" dur="indefinite" restart="never" nodeType="tmRoot"/>
      </p:par>
    </p:tnLst>
  </p:timing>
  <p:txStyles>
    <p:titleStyle>
      <a:lvl1pPr algn="l" rtl="0" fontAlgn="base">
        <a:spcBef>
          <a:spcPct val="0"/>
        </a:spcBef>
        <a:spcAft>
          <a:spcPct val="0"/>
        </a:spcAft>
        <a:defRPr sz="2800" kern="1200">
          <a:solidFill>
            <a:schemeClr val="tx1"/>
          </a:solidFill>
          <a:latin typeface="+mj-lt"/>
          <a:ea typeface="+mj-ea"/>
          <a:cs typeface="+mj-cs"/>
        </a:defRPr>
      </a:lvl1pPr>
      <a:lvl2pPr algn="l" rtl="0" fontAlgn="base">
        <a:spcBef>
          <a:spcPct val="0"/>
        </a:spcBef>
        <a:spcAft>
          <a:spcPct val="0"/>
        </a:spcAft>
        <a:defRPr sz="2800">
          <a:solidFill>
            <a:schemeClr val="tx1"/>
          </a:solidFill>
          <a:latin typeface="Calibri Light" pitchFamily="34" charset="0"/>
        </a:defRPr>
      </a:lvl2pPr>
      <a:lvl3pPr algn="l" rtl="0" fontAlgn="base">
        <a:spcBef>
          <a:spcPct val="0"/>
        </a:spcBef>
        <a:spcAft>
          <a:spcPct val="0"/>
        </a:spcAft>
        <a:defRPr sz="2800">
          <a:solidFill>
            <a:schemeClr val="tx1"/>
          </a:solidFill>
          <a:latin typeface="Calibri Light" pitchFamily="34" charset="0"/>
        </a:defRPr>
      </a:lvl3pPr>
      <a:lvl4pPr algn="l" rtl="0" fontAlgn="base">
        <a:spcBef>
          <a:spcPct val="0"/>
        </a:spcBef>
        <a:spcAft>
          <a:spcPct val="0"/>
        </a:spcAft>
        <a:defRPr sz="2800">
          <a:solidFill>
            <a:schemeClr val="tx1"/>
          </a:solidFill>
          <a:latin typeface="Calibri Light" pitchFamily="34" charset="0"/>
        </a:defRPr>
      </a:lvl4pPr>
      <a:lvl5pPr algn="l" rtl="0" fontAlgn="base">
        <a:spcBef>
          <a:spcPct val="0"/>
        </a:spcBef>
        <a:spcAft>
          <a:spcPct val="0"/>
        </a:spcAft>
        <a:defRPr sz="2800">
          <a:solidFill>
            <a:schemeClr val="tx1"/>
          </a:solidFill>
          <a:latin typeface="Calibri Light" pitchFamily="34" charset="0"/>
        </a:defRPr>
      </a:lvl5pPr>
      <a:lvl6pPr marL="457200" algn="l" rtl="0" fontAlgn="base">
        <a:spcBef>
          <a:spcPct val="0"/>
        </a:spcBef>
        <a:spcAft>
          <a:spcPct val="0"/>
        </a:spcAft>
        <a:defRPr sz="2800">
          <a:solidFill>
            <a:schemeClr val="tx1"/>
          </a:solidFill>
          <a:latin typeface="Calibri Light" pitchFamily="34" charset="0"/>
        </a:defRPr>
      </a:lvl6pPr>
      <a:lvl7pPr marL="914400" algn="l" rtl="0" fontAlgn="base">
        <a:spcBef>
          <a:spcPct val="0"/>
        </a:spcBef>
        <a:spcAft>
          <a:spcPct val="0"/>
        </a:spcAft>
        <a:defRPr sz="2800">
          <a:solidFill>
            <a:schemeClr val="tx1"/>
          </a:solidFill>
          <a:latin typeface="Calibri Light" pitchFamily="34" charset="0"/>
        </a:defRPr>
      </a:lvl7pPr>
      <a:lvl8pPr marL="1371600" algn="l" rtl="0" fontAlgn="base">
        <a:spcBef>
          <a:spcPct val="0"/>
        </a:spcBef>
        <a:spcAft>
          <a:spcPct val="0"/>
        </a:spcAft>
        <a:defRPr sz="2800">
          <a:solidFill>
            <a:schemeClr val="tx1"/>
          </a:solidFill>
          <a:latin typeface="Calibri Light" pitchFamily="34" charset="0"/>
        </a:defRPr>
      </a:lvl8pPr>
      <a:lvl9pPr marL="1828800" algn="l" rtl="0" fontAlgn="base">
        <a:spcBef>
          <a:spcPct val="0"/>
        </a:spcBef>
        <a:spcAft>
          <a:spcPct val="0"/>
        </a:spcAft>
        <a:defRPr sz="2800">
          <a:solidFill>
            <a:schemeClr val="tx1"/>
          </a:solidFill>
          <a:latin typeface="Calibri Light" pitchFamily="34" charset="0"/>
        </a:defRPr>
      </a:lvl9pPr>
    </p:titleStyle>
    <p:bodyStyle>
      <a:lvl1pPr algn="l" rtl="0" fontAlgn="base">
        <a:spcBef>
          <a:spcPct val="20000"/>
        </a:spcBef>
        <a:spcAft>
          <a:spcPct val="0"/>
        </a:spcAft>
        <a:buFont typeface="Arial" charset="0"/>
        <a:defRPr sz="1200" kern="1200">
          <a:solidFill>
            <a:schemeClr val="tx1"/>
          </a:solidFill>
          <a:latin typeface="+mj-lt"/>
          <a:ea typeface="+mn-ea"/>
          <a:cs typeface="+mn-cs"/>
        </a:defRPr>
      </a:lvl1pPr>
      <a:lvl2pPr marL="457200" algn="l" rtl="0" fontAlgn="base">
        <a:spcBef>
          <a:spcPct val="20000"/>
        </a:spcBef>
        <a:spcAft>
          <a:spcPct val="0"/>
        </a:spcAft>
        <a:buFont typeface="Arial" charset="0"/>
        <a:defRPr sz="1600" kern="1200">
          <a:solidFill>
            <a:schemeClr val="tx1"/>
          </a:solidFill>
          <a:latin typeface="+mn-lt"/>
          <a:ea typeface="+mn-ea"/>
          <a:cs typeface="+mn-cs"/>
        </a:defRPr>
      </a:lvl2pPr>
      <a:lvl3pPr marL="914400" algn="l" rtl="0" fontAlgn="base">
        <a:spcBef>
          <a:spcPct val="20000"/>
        </a:spcBef>
        <a:spcAft>
          <a:spcPct val="0"/>
        </a:spcAft>
        <a:buFont typeface="Arial" charset="0"/>
        <a:defRPr sz="1600" kern="1200">
          <a:solidFill>
            <a:schemeClr val="tx1"/>
          </a:solidFill>
          <a:latin typeface="+mn-lt"/>
          <a:ea typeface="+mn-ea"/>
          <a:cs typeface="+mn-cs"/>
        </a:defRPr>
      </a:lvl3pPr>
      <a:lvl4pPr marL="1371600" algn="l" rtl="0" fontAlgn="base">
        <a:spcBef>
          <a:spcPct val="20000"/>
        </a:spcBef>
        <a:spcAft>
          <a:spcPct val="0"/>
        </a:spcAft>
        <a:buFont typeface="Arial" charset="0"/>
        <a:defRPr sz="1600" kern="1200">
          <a:solidFill>
            <a:schemeClr val="tx1"/>
          </a:solidFill>
          <a:latin typeface="+mn-lt"/>
          <a:ea typeface="+mn-ea"/>
          <a:cs typeface="+mn-cs"/>
        </a:defRPr>
      </a:lvl4pPr>
      <a:lvl5pPr marL="1828800" algn="l" rtl="0" fontAlgn="base">
        <a:spcBef>
          <a:spcPct val="20000"/>
        </a:spcBef>
        <a:spcAft>
          <a:spcPct val="0"/>
        </a:spcAft>
        <a:buFont typeface="Arial" charset="0"/>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3"/>
          <p:cNvPicPr>
            <a:picLocks noChangeAspect="1"/>
          </p:cNvPicPr>
          <p:nvPr/>
        </p:nvPicPr>
        <p:blipFill>
          <a:blip r:embed="rId3">
            <a:extLst>
              <a:ext uri="{28A0092B-C50C-407E-A947-70E740481C1C}">
                <a14:useLocalDpi xmlns:a14="http://schemas.microsoft.com/office/drawing/2010/main" val="0"/>
              </a:ext>
            </a:extLst>
          </a:blip>
          <a:srcRect t="15990" r="113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4"/>
          <p:cNvSpPr/>
          <p:nvPr/>
        </p:nvSpPr>
        <p:spPr>
          <a:xfrm>
            <a:off x="731838" y="700090"/>
            <a:ext cx="3976686" cy="3959225"/>
          </a:xfrm>
          <a:custGeom>
            <a:avLst/>
            <a:gdLst/>
            <a:ahLst/>
            <a:cxnLst/>
            <a:rect l="l" t="t" r="r" b="b"/>
            <a:pathLst>
              <a:path w="4269105" h="3721100">
                <a:moveTo>
                  <a:pt x="4268685" y="3720871"/>
                </a:moveTo>
                <a:lnTo>
                  <a:pt x="0" y="3720871"/>
                </a:lnTo>
                <a:lnTo>
                  <a:pt x="0" y="0"/>
                </a:lnTo>
                <a:lnTo>
                  <a:pt x="4268685" y="0"/>
                </a:lnTo>
                <a:lnTo>
                  <a:pt x="4268685" y="3720871"/>
                </a:lnTo>
                <a:close/>
              </a:path>
            </a:pathLst>
          </a:custGeom>
          <a:ln>
            <a:noFill/>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dirty="0">
              <a:solidFill>
                <a:prstClr val="black"/>
              </a:solidFill>
            </a:endParaRPr>
          </a:p>
        </p:txBody>
      </p:sp>
      <p:pic>
        <p:nvPicPr>
          <p:cNvPr id="5124"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128" y="1131889"/>
            <a:ext cx="21939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itle Placeholder 1"/>
          <p:cNvSpPr>
            <a:spLocks noGrp="1"/>
          </p:cNvSpPr>
          <p:nvPr>
            <p:ph type="title"/>
          </p:nvPr>
        </p:nvSpPr>
        <p:spPr bwMode="auto">
          <a:xfrm>
            <a:off x="1008062" y="1779590"/>
            <a:ext cx="3371851"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Pharma</a:t>
            </a:r>
          </a:p>
        </p:txBody>
      </p:sp>
      <p:sp>
        <p:nvSpPr>
          <p:cNvPr id="5126" name="Text Placeholder 2"/>
          <p:cNvSpPr>
            <a:spLocks noGrp="1"/>
          </p:cNvSpPr>
          <p:nvPr>
            <p:ph type="body" idx="1"/>
          </p:nvPr>
        </p:nvSpPr>
        <p:spPr bwMode="auto">
          <a:xfrm>
            <a:off x="1008064" y="3867150"/>
            <a:ext cx="34448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Presenter Name</a:t>
            </a:r>
          </a:p>
        </p:txBody>
      </p:sp>
    </p:spTree>
    <p:extLst>
      <p:ext uri="{BB962C8B-B14F-4D97-AF65-F5344CB8AC3E}">
        <p14:creationId xmlns:p14="http://schemas.microsoft.com/office/powerpoint/2010/main" val="427079361"/>
      </p:ext>
    </p:extLst>
  </p:cSld>
  <p:clrMap bg1="lt1" tx1="dk1" bg2="lt2" tx2="dk2" accent1="accent1" accent2="accent2" accent3="accent3" accent4="accent4" accent5="accent5" accent6="accent6" hlink="hlink" folHlink="folHlink"/>
  <p:sldLayoutIdLst>
    <p:sldLayoutId id="2147483997" r:id="rId1"/>
  </p:sldLayoutIdLst>
  <p:timing>
    <p:tnLst>
      <p:par>
        <p:cTn id="1" dur="indefinite" restart="never" nodeType="tmRoot"/>
      </p:par>
    </p:tnLst>
  </p:timing>
  <p:txStyles>
    <p:titleStyle>
      <a:lvl1pPr algn="l" rtl="0" fontAlgn="base">
        <a:spcBef>
          <a:spcPct val="0"/>
        </a:spcBef>
        <a:spcAft>
          <a:spcPct val="0"/>
        </a:spcAft>
        <a:defRPr sz="2800" kern="1200">
          <a:solidFill>
            <a:schemeClr val="tx1"/>
          </a:solidFill>
          <a:latin typeface="+mj-lt"/>
          <a:ea typeface="+mj-ea"/>
          <a:cs typeface="+mj-cs"/>
        </a:defRPr>
      </a:lvl1pPr>
      <a:lvl2pPr algn="l" rtl="0" fontAlgn="base">
        <a:spcBef>
          <a:spcPct val="0"/>
        </a:spcBef>
        <a:spcAft>
          <a:spcPct val="0"/>
        </a:spcAft>
        <a:defRPr sz="2800">
          <a:solidFill>
            <a:schemeClr val="tx1"/>
          </a:solidFill>
          <a:latin typeface="Calibri Light" pitchFamily="34" charset="0"/>
        </a:defRPr>
      </a:lvl2pPr>
      <a:lvl3pPr algn="l" rtl="0" fontAlgn="base">
        <a:spcBef>
          <a:spcPct val="0"/>
        </a:spcBef>
        <a:spcAft>
          <a:spcPct val="0"/>
        </a:spcAft>
        <a:defRPr sz="2800">
          <a:solidFill>
            <a:schemeClr val="tx1"/>
          </a:solidFill>
          <a:latin typeface="Calibri Light" pitchFamily="34" charset="0"/>
        </a:defRPr>
      </a:lvl3pPr>
      <a:lvl4pPr algn="l" rtl="0" fontAlgn="base">
        <a:spcBef>
          <a:spcPct val="0"/>
        </a:spcBef>
        <a:spcAft>
          <a:spcPct val="0"/>
        </a:spcAft>
        <a:defRPr sz="2800">
          <a:solidFill>
            <a:schemeClr val="tx1"/>
          </a:solidFill>
          <a:latin typeface="Calibri Light" pitchFamily="34" charset="0"/>
        </a:defRPr>
      </a:lvl4pPr>
      <a:lvl5pPr algn="l" rtl="0" fontAlgn="base">
        <a:spcBef>
          <a:spcPct val="0"/>
        </a:spcBef>
        <a:spcAft>
          <a:spcPct val="0"/>
        </a:spcAft>
        <a:defRPr sz="2800">
          <a:solidFill>
            <a:schemeClr val="tx1"/>
          </a:solidFill>
          <a:latin typeface="Calibri Light" pitchFamily="34" charset="0"/>
        </a:defRPr>
      </a:lvl5pPr>
      <a:lvl6pPr marL="457200" algn="l" rtl="0" fontAlgn="base">
        <a:spcBef>
          <a:spcPct val="0"/>
        </a:spcBef>
        <a:spcAft>
          <a:spcPct val="0"/>
        </a:spcAft>
        <a:defRPr sz="2800">
          <a:solidFill>
            <a:schemeClr val="tx1"/>
          </a:solidFill>
          <a:latin typeface="Calibri Light" pitchFamily="34" charset="0"/>
        </a:defRPr>
      </a:lvl6pPr>
      <a:lvl7pPr marL="914400" algn="l" rtl="0" fontAlgn="base">
        <a:spcBef>
          <a:spcPct val="0"/>
        </a:spcBef>
        <a:spcAft>
          <a:spcPct val="0"/>
        </a:spcAft>
        <a:defRPr sz="2800">
          <a:solidFill>
            <a:schemeClr val="tx1"/>
          </a:solidFill>
          <a:latin typeface="Calibri Light" pitchFamily="34" charset="0"/>
        </a:defRPr>
      </a:lvl7pPr>
      <a:lvl8pPr marL="1371600" algn="l" rtl="0" fontAlgn="base">
        <a:spcBef>
          <a:spcPct val="0"/>
        </a:spcBef>
        <a:spcAft>
          <a:spcPct val="0"/>
        </a:spcAft>
        <a:defRPr sz="2800">
          <a:solidFill>
            <a:schemeClr val="tx1"/>
          </a:solidFill>
          <a:latin typeface="Calibri Light" pitchFamily="34" charset="0"/>
        </a:defRPr>
      </a:lvl8pPr>
      <a:lvl9pPr marL="1828800" algn="l" rtl="0" fontAlgn="base">
        <a:spcBef>
          <a:spcPct val="0"/>
        </a:spcBef>
        <a:spcAft>
          <a:spcPct val="0"/>
        </a:spcAft>
        <a:defRPr sz="2800">
          <a:solidFill>
            <a:schemeClr val="tx1"/>
          </a:solidFill>
          <a:latin typeface="Calibri Light" pitchFamily="34" charset="0"/>
        </a:defRPr>
      </a:lvl9pPr>
    </p:titleStyle>
    <p:bodyStyle>
      <a:lvl1pPr algn="l" rtl="0" fontAlgn="base">
        <a:spcBef>
          <a:spcPct val="20000"/>
        </a:spcBef>
        <a:spcAft>
          <a:spcPct val="0"/>
        </a:spcAft>
        <a:buFont typeface="Arial" charset="0"/>
        <a:defRPr sz="1200" kern="1200" baseline="0">
          <a:solidFill>
            <a:schemeClr val="tx1"/>
          </a:solidFill>
          <a:latin typeface="+mj-lt"/>
          <a:ea typeface="+mn-ea"/>
          <a:cs typeface="+mn-cs"/>
        </a:defRPr>
      </a:lvl1pPr>
      <a:lvl2pPr marL="457200" algn="l" rtl="0" fontAlgn="base">
        <a:spcBef>
          <a:spcPct val="20000"/>
        </a:spcBef>
        <a:spcAft>
          <a:spcPct val="0"/>
        </a:spcAft>
        <a:buFont typeface="Arial" charset="0"/>
        <a:defRPr sz="1600" kern="1200">
          <a:solidFill>
            <a:schemeClr val="tx1"/>
          </a:solidFill>
          <a:latin typeface="+mn-lt"/>
          <a:ea typeface="+mn-ea"/>
          <a:cs typeface="+mn-cs"/>
        </a:defRPr>
      </a:lvl2pPr>
      <a:lvl3pPr marL="914400" algn="l" rtl="0" fontAlgn="base">
        <a:spcBef>
          <a:spcPct val="20000"/>
        </a:spcBef>
        <a:spcAft>
          <a:spcPct val="0"/>
        </a:spcAft>
        <a:buFont typeface="Arial" charset="0"/>
        <a:defRPr sz="1600" kern="1200">
          <a:solidFill>
            <a:schemeClr val="tx1"/>
          </a:solidFill>
          <a:latin typeface="+mn-lt"/>
          <a:ea typeface="+mn-ea"/>
          <a:cs typeface="+mn-cs"/>
        </a:defRPr>
      </a:lvl3pPr>
      <a:lvl4pPr marL="1371600" algn="l" rtl="0" fontAlgn="base">
        <a:spcBef>
          <a:spcPct val="20000"/>
        </a:spcBef>
        <a:spcAft>
          <a:spcPct val="0"/>
        </a:spcAft>
        <a:buFont typeface="Arial" charset="0"/>
        <a:defRPr sz="1600" kern="1200">
          <a:solidFill>
            <a:schemeClr val="tx1"/>
          </a:solidFill>
          <a:latin typeface="+mn-lt"/>
          <a:ea typeface="+mn-ea"/>
          <a:cs typeface="+mn-cs"/>
        </a:defRPr>
      </a:lvl4pPr>
      <a:lvl5pPr marL="1828800" algn="l" rtl="0" fontAlgn="base">
        <a:spcBef>
          <a:spcPct val="20000"/>
        </a:spcBef>
        <a:spcAft>
          <a:spcPct val="0"/>
        </a:spcAft>
        <a:buFont typeface="Arial" charset="0"/>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4"/>
          <p:cNvPicPr>
            <a:picLocks noChangeAspect="1"/>
          </p:cNvPicPr>
          <p:nvPr/>
        </p:nvPicPr>
        <p:blipFill>
          <a:blip r:embed="rId3">
            <a:extLst>
              <a:ext uri="{28A0092B-C50C-407E-A947-70E740481C1C}">
                <a14:useLocalDpi xmlns:a14="http://schemas.microsoft.com/office/drawing/2010/main" val="0"/>
              </a:ext>
            </a:extLst>
          </a:blip>
          <a:srcRect t="20451"/>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4"/>
          <p:cNvSpPr/>
          <p:nvPr/>
        </p:nvSpPr>
        <p:spPr>
          <a:xfrm>
            <a:off x="731838" y="700090"/>
            <a:ext cx="3976686" cy="3959225"/>
          </a:xfrm>
          <a:custGeom>
            <a:avLst/>
            <a:gdLst/>
            <a:ahLst/>
            <a:cxnLst/>
            <a:rect l="l" t="t" r="r" b="b"/>
            <a:pathLst>
              <a:path w="4269105" h="3721100">
                <a:moveTo>
                  <a:pt x="4268685" y="3720871"/>
                </a:moveTo>
                <a:lnTo>
                  <a:pt x="0" y="3720871"/>
                </a:lnTo>
                <a:lnTo>
                  <a:pt x="0" y="0"/>
                </a:lnTo>
                <a:lnTo>
                  <a:pt x="4268685" y="0"/>
                </a:lnTo>
                <a:lnTo>
                  <a:pt x="4268685" y="3720871"/>
                </a:lnTo>
                <a:close/>
              </a:path>
            </a:pathLst>
          </a:custGeom>
          <a:ln>
            <a:noFill/>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dirty="0">
              <a:solidFill>
                <a:prstClr val="black"/>
              </a:solidFill>
            </a:endParaRPr>
          </a:p>
        </p:txBody>
      </p:sp>
      <p:pic>
        <p:nvPicPr>
          <p:cNvPr id="614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128" y="1131889"/>
            <a:ext cx="21939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itle Placeholder 1"/>
          <p:cNvSpPr>
            <a:spLocks noGrp="1"/>
          </p:cNvSpPr>
          <p:nvPr>
            <p:ph type="title"/>
          </p:nvPr>
        </p:nvSpPr>
        <p:spPr bwMode="auto">
          <a:xfrm>
            <a:off x="1008062" y="1779590"/>
            <a:ext cx="3371851"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Sales</a:t>
            </a:r>
          </a:p>
        </p:txBody>
      </p:sp>
      <p:sp>
        <p:nvSpPr>
          <p:cNvPr id="6150" name="Text Placeholder 2"/>
          <p:cNvSpPr>
            <a:spLocks noGrp="1"/>
          </p:cNvSpPr>
          <p:nvPr>
            <p:ph type="body" idx="1"/>
          </p:nvPr>
        </p:nvSpPr>
        <p:spPr bwMode="auto">
          <a:xfrm>
            <a:off x="1008064" y="3867150"/>
            <a:ext cx="34448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Presenter Name</a:t>
            </a:r>
          </a:p>
        </p:txBody>
      </p:sp>
    </p:spTree>
    <p:extLst>
      <p:ext uri="{BB962C8B-B14F-4D97-AF65-F5344CB8AC3E}">
        <p14:creationId xmlns:p14="http://schemas.microsoft.com/office/powerpoint/2010/main" val="3887884617"/>
      </p:ext>
    </p:extLst>
  </p:cSld>
  <p:clrMap bg1="lt1" tx1="dk1" bg2="lt2" tx2="dk2" accent1="accent1" accent2="accent2" accent3="accent3" accent4="accent4" accent5="accent5" accent6="accent6" hlink="hlink" folHlink="folHlink"/>
  <p:sldLayoutIdLst>
    <p:sldLayoutId id="2147483999" r:id="rId1"/>
  </p:sldLayoutIdLst>
  <p:timing>
    <p:tnLst>
      <p:par>
        <p:cTn id="1" dur="indefinite" restart="never" nodeType="tmRoot"/>
      </p:par>
    </p:tnLst>
  </p:timing>
  <p:txStyles>
    <p:titleStyle>
      <a:lvl1pPr algn="l" rtl="0" fontAlgn="base">
        <a:spcBef>
          <a:spcPct val="0"/>
        </a:spcBef>
        <a:spcAft>
          <a:spcPct val="0"/>
        </a:spcAft>
        <a:defRPr sz="2800" kern="1200">
          <a:solidFill>
            <a:schemeClr val="tx1"/>
          </a:solidFill>
          <a:latin typeface="+mj-lt"/>
          <a:ea typeface="+mj-ea"/>
          <a:cs typeface="+mj-cs"/>
        </a:defRPr>
      </a:lvl1pPr>
      <a:lvl2pPr algn="l" rtl="0" fontAlgn="base">
        <a:spcBef>
          <a:spcPct val="0"/>
        </a:spcBef>
        <a:spcAft>
          <a:spcPct val="0"/>
        </a:spcAft>
        <a:defRPr sz="2800">
          <a:solidFill>
            <a:schemeClr val="tx1"/>
          </a:solidFill>
          <a:latin typeface="Calibri Light" pitchFamily="34" charset="0"/>
        </a:defRPr>
      </a:lvl2pPr>
      <a:lvl3pPr algn="l" rtl="0" fontAlgn="base">
        <a:spcBef>
          <a:spcPct val="0"/>
        </a:spcBef>
        <a:spcAft>
          <a:spcPct val="0"/>
        </a:spcAft>
        <a:defRPr sz="2800">
          <a:solidFill>
            <a:schemeClr val="tx1"/>
          </a:solidFill>
          <a:latin typeface="Calibri Light" pitchFamily="34" charset="0"/>
        </a:defRPr>
      </a:lvl3pPr>
      <a:lvl4pPr algn="l" rtl="0" fontAlgn="base">
        <a:spcBef>
          <a:spcPct val="0"/>
        </a:spcBef>
        <a:spcAft>
          <a:spcPct val="0"/>
        </a:spcAft>
        <a:defRPr sz="2800">
          <a:solidFill>
            <a:schemeClr val="tx1"/>
          </a:solidFill>
          <a:latin typeface="Calibri Light" pitchFamily="34" charset="0"/>
        </a:defRPr>
      </a:lvl4pPr>
      <a:lvl5pPr algn="l" rtl="0" fontAlgn="base">
        <a:spcBef>
          <a:spcPct val="0"/>
        </a:spcBef>
        <a:spcAft>
          <a:spcPct val="0"/>
        </a:spcAft>
        <a:defRPr sz="2800">
          <a:solidFill>
            <a:schemeClr val="tx1"/>
          </a:solidFill>
          <a:latin typeface="Calibri Light" pitchFamily="34" charset="0"/>
        </a:defRPr>
      </a:lvl5pPr>
      <a:lvl6pPr marL="457200" algn="l" rtl="0" fontAlgn="base">
        <a:spcBef>
          <a:spcPct val="0"/>
        </a:spcBef>
        <a:spcAft>
          <a:spcPct val="0"/>
        </a:spcAft>
        <a:defRPr sz="2800">
          <a:solidFill>
            <a:schemeClr val="tx1"/>
          </a:solidFill>
          <a:latin typeface="Calibri Light" pitchFamily="34" charset="0"/>
        </a:defRPr>
      </a:lvl6pPr>
      <a:lvl7pPr marL="914400" algn="l" rtl="0" fontAlgn="base">
        <a:spcBef>
          <a:spcPct val="0"/>
        </a:spcBef>
        <a:spcAft>
          <a:spcPct val="0"/>
        </a:spcAft>
        <a:defRPr sz="2800">
          <a:solidFill>
            <a:schemeClr val="tx1"/>
          </a:solidFill>
          <a:latin typeface="Calibri Light" pitchFamily="34" charset="0"/>
        </a:defRPr>
      </a:lvl7pPr>
      <a:lvl8pPr marL="1371600" algn="l" rtl="0" fontAlgn="base">
        <a:spcBef>
          <a:spcPct val="0"/>
        </a:spcBef>
        <a:spcAft>
          <a:spcPct val="0"/>
        </a:spcAft>
        <a:defRPr sz="2800">
          <a:solidFill>
            <a:schemeClr val="tx1"/>
          </a:solidFill>
          <a:latin typeface="Calibri Light" pitchFamily="34" charset="0"/>
        </a:defRPr>
      </a:lvl8pPr>
      <a:lvl9pPr marL="1828800" algn="l" rtl="0" fontAlgn="base">
        <a:spcBef>
          <a:spcPct val="0"/>
        </a:spcBef>
        <a:spcAft>
          <a:spcPct val="0"/>
        </a:spcAft>
        <a:defRPr sz="2800">
          <a:solidFill>
            <a:schemeClr val="tx1"/>
          </a:solidFill>
          <a:latin typeface="Calibri Light" pitchFamily="34" charset="0"/>
        </a:defRPr>
      </a:lvl9pPr>
    </p:titleStyle>
    <p:bodyStyle>
      <a:lvl1pPr algn="l" rtl="0" fontAlgn="base">
        <a:spcBef>
          <a:spcPct val="20000"/>
        </a:spcBef>
        <a:spcAft>
          <a:spcPct val="0"/>
        </a:spcAft>
        <a:buFont typeface="Arial" charset="0"/>
        <a:defRPr sz="1200" kern="1200">
          <a:solidFill>
            <a:schemeClr val="tx1"/>
          </a:solidFill>
          <a:latin typeface="+mj-lt"/>
          <a:ea typeface="+mn-ea"/>
          <a:cs typeface="+mn-cs"/>
        </a:defRPr>
      </a:lvl1pPr>
      <a:lvl2pPr marL="457200" algn="l" rtl="0" fontAlgn="base">
        <a:spcBef>
          <a:spcPct val="20000"/>
        </a:spcBef>
        <a:spcAft>
          <a:spcPct val="0"/>
        </a:spcAft>
        <a:buFont typeface="Arial" charset="0"/>
        <a:defRPr sz="1600" kern="1200">
          <a:solidFill>
            <a:schemeClr val="tx1"/>
          </a:solidFill>
          <a:latin typeface="+mn-lt"/>
          <a:ea typeface="+mn-ea"/>
          <a:cs typeface="+mn-cs"/>
        </a:defRPr>
      </a:lvl2pPr>
      <a:lvl3pPr marL="914400" algn="l" rtl="0" fontAlgn="base">
        <a:spcBef>
          <a:spcPct val="20000"/>
        </a:spcBef>
        <a:spcAft>
          <a:spcPct val="0"/>
        </a:spcAft>
        <a:buFont typeface="Arial" charset="0"/>
        <a:defRPr sz="1600" kern="1200">
          <a:solidFill>
            <a:schemeClr val="tx1"/>
          </a:solidFill>
          <a:latin typeface="+mn-lt"/>
          <a:ea typeface="+mn-ea"/>
          <a:cs typeface="+mn-cs"/>
        </a:defRPr>
      </a:lvl3pPr>
      <a:lvl4pPr marL="1371600" algn="l" rtl="0" fontAlgn="base">
        <a:spcBef>
          <a:spcPct val="20000"/>
        </a:spcBef>
        <a:spcAft>
          <a:spcPct val="0"/>
        </a:spcAft>
        <a:buFont typeface="Arial" charset="0"/>
        <a:defRPr sz="1600" kern="1200">
          <a:solidFill>
            <a:schemeClr val="tx1"/>
          </a:solidFill>
          <a:latin typeface="+mn-lt"/>
          <a:ea typeface="+mn-ea"/>
          <a:cs typeface="+mn-cs"/>
        </a:defRPr>
      </a:lvl4pPr>
      <a:lvl5pPr marL="1828800" algn="l" rtl="0" fontAlgn="base">
        <a:spcBef>
          <a:spcPct val="20000"/>
        </a:spcBef>
        <a:spcAft>
          <a:spcPct val="0"/>
        </a:spcAft>
        <a:buFont typeface="Arial" charset="0"/>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3"/>
          <p:cNvPicPr>
            <a:picLocks noChangeAspect="1"/>
          </p:cNvPicPr>
          <p:nvPr/>
        </p:nvPicPr>
        <p:blipFill>
          <a:blip r:embed="rId3">
            <a:extLst>
              <a:ext uri="{28A0092B-C50C-407E-A947-70E740481C1C}">
                <a14:useLocalDpi xmlns:a14="http://schemas.microsoft.com/office/drawing/2010/main" val="0"/>
              </a:ext>
            </a:extLst>
          </a:blip>
          <a:srcRect t="6387" r="787" b="9903"/>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4"/>
          <p:cNvSpPr/>
          <p:nvPr/>
        </p:nvSpPr>
        <p:spPr>
          <a:xfrm>
            <a:off x="731838" y="700090"/>
            <a:ext cx="3976686" cy="3959225"/>
          </a:xfrm>
          <a:custGeom>
            <a:avLst/>
            <a:gdLst/>
            <a:ahLst/>
            <a:cxnLst/>
            <a:rect l="l" t="t" r="r" b="b"/>
            <a:pathLst>
              <a:path w="4269105" h="3721100">
                <a:moveTo>
                  <a:pt x="4268685" y="3720871"/>
                </a:moveTo>
                <a:lnTo>
                  <a:pt x="0" y="3720871"/>
                </a:lnTo>
                <a:lnTo>
                  <a:pt x="0" y="0"/>
                </a:lnTo>
                <a:lnTo>
                  <a:pt x="4268685" y="0"/>
                </a:lnTo>
                <a:lnTo>
                  <a:pt x="4268685" y="3720871"/>
                </a:lnTo>
                <a:close/>
              </a:path>
            </a:pathLst>
          </a:custGeom>
          <a:ln>
            <a:noFill/>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dirty="0">
              <a:solidFill>
                <a:prstClr val="black"/>
              </a:solidFill>
            </a:endParaRPr>
          </a:p>
        </p:txBody>
      </p:sp>
      <p:pic>
        <p:nvPicPr>
          <p:cNvPr id="7172"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128" y="1131889"/>
            <a:ext cx="21939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itle Placeholder 1"/>
          <p:cNvSpPr>
            <a:spLocks noGrp="1"/>
          </p:cNvSpPr>
          <p:nvPr>
            <p:ph type="title"/>
          </p:nvPr>
        </p:nvSpPr>
        <p:spPr bwMode="auto">
          <a:xfrm>
            <a:off x="1008062" y="1779590"/>
            <a:ext cx="3371851"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Media and Entertainment</a:t>
            </a:r>
          </a:p>
        </p:txBody>
      </p:sp>
      <p:sp>
        <p:nvSpPr>
          <p:cNvPr id="7174" name="Text Placeholder 2"/>
          <p:cNvSpPr>
            <a:spLocks noGrp="1"/>
          </p:cNvSpPr>
          <p:nvPr>
            <p:ph type="body" idx="1"/>
          </p:nvPr>
        </p:nvSpPr>
        <p:spPr bwMode="auto">
          <a:xfrm>
            <a:off x="1008064" y="3867150"/>
            <a:ext cx="34448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Presenter Name</a:t>
            </a:r>
          </a:p>
        </p:txBody>
      </p:sp>
    </p:spTree>
    <p:extLst>
      <p:ext uri="{BB962C8B-B14F-4D97-AF65-F5344CB8AC3E}">
        <p14:creationId xmlns:p14="http://schemas.microsoft.com/office/powerpoint/2010/main" val="260089128"/>
      </p:ext>
    </p:extLst>
  </p:cSld>
  <p:clrMap bg1="lt1" tx1="dk1" bg2="lt2" tx2="dk2" accent1="accent1" accent2="accent2" accent3="accent3" accent4="accent4" accent5="accent5" accent6="accent6" hlink="hlink" folHlink="folHlink"/>
  <p:sldLayoutIdLst>
    <p:sldLayoutId id="2147484001" r:id="rId1"/>
  </p:sldLayoutIdLst>
  <p:timing>
    <p:tnLst>
      <p:par>
        <p:cTn id="1" dur="indefinite" restart="never" nodeType="tmRoot"/>
      </p:par>
    </p:tnLst>
  </p:timing>
  <p:txStyles>
    <p:titleStyle>
      <a:lvl1pPr algn="l" rtl="0" fontAlgn="base">
        <a:spcBef>
          <a:spcPct val="0"/>
        </a:spcBef>
        <a:spcAft>
          <a:spcPct val="0"/>
        </a:spcAft>
        <a:defRPr sz="2800" kern="1200">
          <a:solidFill>
            <a:schemeClr val="tx1"/>
          </a:solidFill>
          <a:latin typeface="+mj-lt"/>
          <a:ea typeface="+mj-ea"/>
          <a:cs typeface="+mj-cs"/>
        </a:defRPr>
      </a:lvl1pPr>
      <a:lvl2pPr algn="l" rtl="0" fontAlgn="base">
        <a:spcBef>
          <a:spcPct val="0"/>
        </a:spcBef>
        <a:spcAft>
          <a:spcPct val="0"/>
        </a:spcAft>
        <a:defRPr sz="2800">
          <a:solidFill>
            <a:schemeClr val="tx1"/>
          </a:solidFill>
          <a:latin typeface="Calibri Light" pitchFamily="34" charset="0"/>
        </a:defRPr>
      </a:lvl2pPr>
      <a:lvl3pPr algn="l" rtl="0" fontAlgn="base">
        <a:spcBef>
          <a:spcPct val="0"/>
        </a:spcBef>
        <a:spcAft>
          <a:spcPct val="0"/>
        </a:spcAft>
        <a:defRPr sz="2800">
          <a:solidFill>
            <a:schemeClr val="tx1"/>
          </a:solidFill>
          <a:latin typeface="Calibri Light" pitchFamily="34" charset="0"/>
        </a:defRPr>
      </a:lvl3pPr>
      <a:lvl4pPr algn="l" rtl="0" fontAlgn="base">
        <a:spcBef>
          <a:spcPct val="0"/>
        </a:spcBef>
        <a:spcAft>
          <a:spcPct val="0"/>
        </a:spcAft>
        <a:defRPr sz="2800">
          <a:solidFill>
            <a:schemeClr val="tx1"/>
          </a:solidFill>
          <a:latin typeface="Calibri Light" pitchFamily="34" charset="0"/>
        </a:defRPr>
      </a:lvl4pPr>
      <a:lvl5pPr algn="l" rtl="0" fontAlgn="base">
        <a:spcBef>
          <a:spcPct val="0"/>
        </a:spcBef>
        <a:spcAft>
          <a:spcPct val="0"/>
        </a:spcAft>
        <a:defRPr sz="2800">
          <a:solidFill>
            <a:schemeClr val="tx1"/>
          </a:solidFill>
          <a:latin typeface="Calibri Light" pitchFamily="34" charset="0"/>
        </a:defRPr>
      </a:lvl5pPr>
      <a:lvl6pPr marL="457200" algn="l" rtl="0" fontAlgn="base">
        <a:spcBef>
          <a:spcPct val="0"/>
        </a:spcBef>
        <a:spcAft>
          <a:spcPct val="0"/>
        </a:spcAft>
        <a:defRPr sz="2800">
          <a:solidFill>
            <a:schemeClr val="tx1"/>
          </a:solidFill>
          <a:latin typeface="Calibri Light" pitchFamily="34" charset="0"/>
        </a:defRPr>
      </a:lvl6pPr>
      <a:lvl7pPr marL="914400" algn="l" rtl="0" fontAlgn="base">
        <a:spcBef>
          <a:spcPct val="0"/>
        </a:spcBef>
        <a:spcAft>
          <a:spcPct val="0"/>
        </a:spcAft>
        <a:defRPr sz="2800">
          <a:solidFill>
            <a:schemeClr val="tx1"/>
          </a:solidFill>
          <a:latin typeface="Calibri Light" pitchFamily="34" charset="0"/>
        </a:defRPr>
      </a:lvl7pPr>
      <a:lvl8pPr marL="1371600" algn="l" rtl="0" fontAlgn="base">
        <a:spcBef>
          <a:spcPct val="0"/>
        </a:spcBef>
        <a:spcAft>
          <a:spcPct val="0"/>
        </a:spcAft>
        <a:defRPr sz="2800">
          <a:solidFill>
            <a:schemeClr val="tx1"/>
          </a:solidFill>
          <a:latin typeface="Calibri Light" pitchFamily="34" charset="0"/>
        </a:defRPr>
      </a:lvl8pPr>
      <a:lvl9pPr marL="1828800" algn="l" rtl="0" fontAlgn="base">
        <a:spcBef>
          <a:spcPct val="0"/>
        </a:spcBef>
        <a:spcAft>
          <a:spcPct val="0"/>
        </a:spcAft>
        <a:defRPr sz="2800">
          <a:solidFill>
            <a:schemeClr val="tx1"/>
          </a:solidFill>
          <a:latin typeface="Calibri Light" pitchFamily="34" charset="0"/>
        </a:defRPr>
      </a:lvl9pPr>
    </p:titleStyle>
    <p:bodyStyle>
      <a:lvl1pPr algn="l" rtl="0" fontAlgn="base">
        <a:spcBef>
          <a:spcPct val="20000"/>
        </a:spcBef>
        <a:spcAft>
          <a:spcPct val="0"/>
        </a:spcAft>
        <a:buFont typeface="Arial" charset="0"/>
        <a:defRPr sz="1200" kern="1200">
          <a:solidFill>
            <a:schemeClr val="tx1"/>
          </a:solidFill>
          <a:latin typeface="+mj-lt"/>
          <a:ea typeface="+mn-ea"/>
          <a:cs typeface="+mn-cs"/>
        </a:defRPr>
      </a:lvl1pPr>
      <a:lvl2pPr marL="457200" algn="l" rtl="0" fontAlgn="base">
        <a:spcBef>
          <a:spcPct val="20000"/>
        </a:spcBef>
        <a:spcAft>
          <a:spcPct val="0"/>
        </a:spcAft>
        <a:buFont typeface="Arial" charset="0"/>
        <a:defRPr sz="1600" kern="1200">
          <a:solidFill>
            <a:schemeClr val="tx1"/>
          </a:solidFill>
          <a:latin typeface="+mn-lt"/>
          <a:ea typeface="+mn-ea"/>
          <a:cs typeface="+mn-cs"/>
        </a:defRPr>
      </a:lvl2pPr>
      <a:lvl3pPr marL="914400" algn="l" rtl="0" fontAlgn="base">
        <a:spcBef>
          <a:spcPct val="20000"/>
        </a:spcBef>
        <a:spcAft>
          <a:spcPct val="0"/>
        </a:spcAft>
        <a:buFont typeface="Arial" charset="0"/>
        <a:defRPr sz="1600" kern="1200">
          <a:solidFill>
            <a:schemeClr val="tx1"/>
          </a:solidFill>
          <a:latin typeface="+mn-lt"/>
          <a:ea typeface="+mn-ea"/>
          <a:cs typeface="+mn-cs"/>
        </a:defRPr>
      </a:lvl3pPr>
      <a:lvl4pPr marL="1371600" algn="l" rtl="0" fontAlgn="base">
        <a:spcBef>
          <a:spcPct val="20000"/>
        </a:spcBef>
        <a:spcAft>
          <a:spcPct val="0"/>
        </a:spcAft>
        <a:buFont typeface="Arial" charset="0"/>
        <a:defRPr sz="1600" kern="1200">
          <a:solidFill>
            <a:schemeClr val="tx1"/>
          </a:solidFill>
          <a:latin typeface="+mn-lt"/>
          <a:ea typeface="+mn-ea"/>
          <a:cs typeface="+mn-cs"/>
        </a:defRPr>
      </a:lvl4pPr>
      <a:lvl5pPr marL="1828800" algn="l" rtl="0" fontAlgn="base">
        <a:spcBef>
          <a:spcPct val="20000"/>
        </a:spcBef>
        <a:spcAft>
          <a:spcPct val="0"/>
        </a:spcAft>
        <a:buFont typeface="Arial" charset="0"/>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4"/>
          <p:cNvPicPr>
            <a:picLocks noChangeAspect="1"/>
          </p:cNvPicPr>
          <p:nvPr/>
        </p:nvPicPr>
        <p:blipFill rotWithShape="1">
          <a:blip r:embed="rId3">
            <a:extLst>
              <a:ext uri="{28A0092B-C50C-407E-A947-70E740481C1C}">
                <a14:useLocalDpi xmlns:a14="http://schemas.microsoft.com/office/drawing/2010/main" val="0"/>
              </a:ext>
            </a:extLst>
          </a:blip>
          <a:srcRect l="11189" t="16289" r="3212"/>
          <a:stretch/>
        </p:blipFill>
        <p:spPr bwMode="auto">
          <a:xfrm>
            <a:off x="2"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4"/>
          <p:cNvSpPr/>
          <p:nvPr/>
        </p:nvSpPr>
        <p:spPr>
          <a:xfrm>
            <a:off x="731838" y="700090"/>
            <a:ext cx="3976686" cy="3959225"/>
          </a:xfrm>
          <a:custGeom>
            <a:avLst/>
            <a:gdLst/>
            <a:ahLst/>
            <a:cxnLst/>
            <a:rect l="l" t="t" r="r" b="b"/>
            <a:pathLst>
              <a:path w="4269105" h="3721100">
                <a:moveTo>
                  <a:pt x="4268685" y="3720871"/>
                </a:moveTo>
                <a:lnTo>
                  <a:pt x="0" y="3720871"/>
                </a:lnTo>
                <a:lnTo>
                  <a:pt x="0" y="0"/>
                </a:lnTo>
                <a:lnTo>
                  <a:pt x="4268685" y="0"/>
                </a:lnTo>
                <a:lnTo>
                  <a:pt x="4268685" y="3720871"/>
                </a:lnTo>
                <a:close/>
              </a:path>
            </a:pathLst>
          </a:custGeom>
          <a:ln>
            <a:noFill/>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dirty="0">
              <a:solidFill>
                <a:prstClr val="black"/>
              </a:solidFill>
            </a:endParaRPr>
          </a:p>
        </p:txBody>
      </p:sp>
      <p:pic>
        <p:nvPicPr>
          <p:cNvPr id="8196"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128" y="1131889"/>
            <a:ext cx="21939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itle Placeholder 1"/>
          <p:cNvSpPr>
            <a:spLocks noGrp="1"/>
          </p:cNvSpPr>
          <p:nvPr>
            <p:ph type="title"/>
          </p:nvPr>
        </p:nvSpPr>
        <p:spPr bwMode="auto">
          <a:xfrm>
            <a:off x="1008062" y="1779590"/>
            <a:ext cx="3371851"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Retail</a:t>
            </a:r>
          </a:p>
        </p:txBody>
      </p:sp>
      <p:sp>
        <p:nvSpPr>
          <p:cNvPr id="8198" name="Text Placeholder 2"/>
          <p:cNvSpPr>
            <a:spLocks noGrp="1"/>
          </p:cNvSpPr>
          <p:nvPr>
            <p:ph type="body" idx="1"/>
          </p:nvPr>
        </p:nvSpPr>
        <p:spPr bwMode="auto">
          <a:xfrm>
            <a:off x="1008064" y="3867150"/>
            <a:ext cx="34448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Presenter Name</a:t>
            </a:r>
          </a:p>
        </p:txBody>
      </p:sp>
    </p:spTree>
    <p:extLst>
      <p:ext uri="{BB962C8B-B14F-4D97-AF65-F5344CB8AC3E}">
        <p14:creationId xmlns:p14="http://schemas.microsoft.com/office/powerpoint/2010/main" val="2915250506"/>
      </p:ext>
    </p:extLst>
  </p:cSld>
  <p:clrMap bg1="lt1" tx1="dk1" bg2="lt2" tx2="dk2" accent1="accent1" accent2="accent2" accent3="accent3" accent4="accent4" accent5="accent5" accent6="accent6" hlink="hlink" folHlink="folHlink"/>
  <p:sldLayoutIdLst>
    <p:sldLayoutId id="2147484003" r:id="rId1"/>
  </p:sldLayoutIdLst>
  <p:timing>
    <p:tnLst>
      <p:par>
        <p:cTn id="1" dur="indefinite" restart="never" nodeType="tmRoot"/>
      </p:par>
    </p:tnLst>
  </p:timing>
  <p:txStyles>
    <p:titleStyle>
      <a:lvl1pPr algn="l" rtl="0" fontAlgn="base">
        <a:spcBef>
          <a:spcPct val="0"/>
        </a:spcBef>
        <a:spcAft>
          <a:spcPct val="0"/>
        </a:spcAft>
        <a:defRPr sz="2800" kern="1200">
          <a:solidFill>
            <a:schemeClr val="tx1"/>
          </a:solidFill>
          <a:latin typeface="+mj-lt"/>
          <a:ea typeface="+mj-ea"/>
          <a:cs typeface="+mj-cs"/>
        </a:defRPr>
      </a:lvl1pPr>
      <a:lvl2pPr algn="l" rtl="0" fontAlgn="base">
        <a:spcBef>
          <a:spcPct val="0"/>
        </a:spcBef>
        <a:spcAft>
          <a:spcPct val="0"/>
        </a:spcAft>
        <a:defRPr sz="2800">
          <a:solidFill>
            <a:schemeClr val="tx1"/>
          </a:solidFill>
          <a:latin typeface="Calibri Light" pitchFamily="34" charset="0"/>
        </a:defRPr>
      </a:lvl2pPr>
      <a:lvl3pPr algn="l" rtl="0" fontAlgn="base">
        <a:spcBef>
          <a:spcPct val="0"/>
        </a:spcBef>
        <a:spcAft>
          <a:spcPct val="0"/>
        </a:spcAft>
        <a:defRPr sz="2800">
          <a:solidFill>
            <a:schemeClr val="tx1"/>
          </a:solidFill>
          <a:latin typeface="Calibri Light" pitchFamily="34" charset="0"/>
        </a:defRPr>
      </a:lvl3pPr>
      <a:lvl4pPr algn="l" rtl="0" fontAlgn="base">
        <a:spcBef>
          <a:spcPct val="0"/>
        </a:spcBef>
        <a:spcAft>
          <a:spcPct val="0"/>
        </a:spcAft>
        <a:defRPr sz="2800">
          <a:solidFill>
            <a:schemeClr val="tx1"/>
          </a:solidFill>
          <a:latin typeface="Calibri Light" pitchFamily="34" charset="0"/>
        </a:defRPr>
      </a:lvl4pPr>
      <a:lvl5pPr algn="l" rtl="0" fontAlgn="base">
        <a:spcBef>
          <a:spcPct val="0"/>
        </a:spcBef>
        <a:spcAft>
          <a:spcPct val="0"/>
        </a:spcAft>
        <a:defRPr sz="2800">
          <a:solidFill>
            <a:schemeClr val="tx1"/>
          </a:solidFill>
          <a:latin typeface="Calibri Light" pitchFamily="34" charset="0"/>
        </a:defRPr>
      </a:lvl5pPr>
      <a:lvl6pPr marL="457200" algn="l" rtl="0" fontAlgn="base">
        <a:spcBef>
          <a:spcPct val="0"/>
        </a:spcBef>
        <a:spcAft>
          <a:spcPct val="0"/>
        </a:spcAft>
        <a:defRPr sz="2800">
          <a:solidFill>
            <a:schemeClr val="tx1"/>
          </a:solidFill>
          <a:latin typeface="Calibri Light" pitchFamily="34" charset="0"/>
        </a:defRPr>
      </a:lvl6pPr>
      <a:lvl7pPr marL="914400" algn="l" rtl="0" fontAlgn="base">
        <a:spcBef>
          <a:spcPct val="0"/>
        </a:spcBef>
        <a:spcAft>
          <a:spcPct val="0"/>
        </a:spcAft>
        <a:defRPr sz="2800">
          <a:solidFill>
            <a:schemeClr val="tx1"/>
          </a:solidFill>
          <a:latin typeface="Calibri Light" pitchFamily="34" charset="0"/>
        </a:defRPr>
      </a:lvl7pPr>
      <a:lvl8pPr marL="1371600" algn="l" rtl="0" fontAlgn="base">
        <a:spcBef>
          <a:spcPct val="0"/>
        </a:spcBef>
        <a:spcAft>
          <a:spcPct val="0"/>
        </a:spcAft>
        <a:defRPr sz="2800">
          <a:solidFill>
            <a:schemeClr val="tx1"/>
          </a:solidFill>
          <a:latin typeface="Calibri Light" pitchFamily="34" charset="0"/>
        </a:defRPr>
      </a:lvl8pPr>
      <a:lvl9pPr marL="1828800" algn="l" rtl="0" fontAlgn="base">
        <a:spcBef>
          <a:spcPct val="0"/>
        </a:spcBef>
        <a:spcAft>
          <a:spcPct val="0"/>
        </a:spcAft>
        <a:defRPr sz="2800">
          <a:solidFill>
            <a:schemeClr val="tx1"/>
          </a:solidFill>
          <a:latin typeface="Calibri Light" pitchFamily="34" charset="0"/>
        </a:defRPr>
      </a:lvl9pPr>
    </p:titleStyle>
    <p:bodyStyle>
      <a:lvl1pPr algn="l" rtl="0" fontAlgn="base">
        <a:spcBef>
          <a:spcPct val="20000"/>
        </a:spcBef>
        <a:spcAft>
          <a:spcPct val="0"/>
        </a:spcAft>
        <a:buFont typeface="Arial" charset="0"/>
        <a:defRPr sz="1200" kern="1200">
          <a:solidFill>
            <a:schemeClr val="tx1"/>
          </a:solidFill>
          <a:latin typeface="+mj-lt"/>
          <a:ea typeface="+mn-ea"/>
          <a:cs typeface="+mn-cs"/>
        </a:defRPr>
      </a:lvl1pPr>
      <a:lvl2pPr marL="457200" algn="l" rtl="0" fontAlgn="base">
        <a:spcBef>
          <a:spcPct val="20000"/>
        </a:spcBef>
        <a:spcAft>
          <a:spcPct val="0"/>
        </a:spcAft>
        <a:buFont typeface="Arial" charset="0"/>
        <a:defRPr sz="1600" kern="1200">
          <a:solidFill>
            <a:schemeClr val="tx1"/>
          </a:solidFill>
          <a:latin typeface="+mn-lt"/>
          <a:ea typeface="+mn-ea"/>
          <a:cs typeface="+mn-cs"/>
        </a:defRPr>
      </a:lvl2pPr>
      <a:lvl3pPr marL="914400" algn="l" rtl="0" fontAlgn="base">
        <a:spcBef>
          <a:spcPct val="20000"/>
        </a:spcBef>
        <a:spcAft>
          <a:spcPct val="0"/>
        </a:spcAft>
        <a:buFont typeface="Arial" charset="0"/>
        <a:defRPr sz="1600" kern="1200">
          <a:solidFill>
            <a:schemeClr val="tx1"/>
          </a:solidFill>
          <a:latin typeface="+mn-lt"/>
          <a:ea typeface="+mn-ea"/>
          <a:cs typeface="+mn-cs"/>
        </a:defRPr>
      </a:lvl3pPr>
      <a:lvl4pPr marL="1371600" algn="l" rtl="0" fontAlgn="base">
        <a:spcBef>
          <a:spcPct val="20000"/>
        </a:spcBef>
        <a:spcAft>
          <a:spcPct val="0"/>
        </a:spcAft>
        <a:buFont typeface="Arial" charset="0"/>
        <a:defRPr sz="1600" kern="1200">
          <a:solidFill>
            <a:schemeClr val="tx1"/>
          </a:solidFill>
          <a:latin typeface="+mn-lt"/>
          <a:ea typeface="+mn-ea"/>
          <a:cs typeface="+mn-cs"/>
        </a:defRPr>
      </a:lvl4pPr>
      <a:lvl5pPr marL="1828800" algn="l" rtl="0" fontAlgn="base">
        <a:spcBef>
          <a:spcPct val="20000"/>
        </a:spcBef>
        <a:spcAft>
          <a:spcPct val="0"/>
        </a:spcAft>
        <a:buFont typeface="Arial" charset="0"/>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F:\Backup2\PPT\Tool Kit\arrows-216784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32" t="233" b="25950"/>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4"/>
          <p:cNvSpPr/>
          <p:nvPr/>
        </p:nvSpPr>
        <p:spPr>
          <a:xfrm>
            <a:off x="731838" y="700090"/>
            <a:ext cx="3976686" cy="3959225"/>
          </a:xfrm>
          <a:custGeom>
            <a:avLst/>
            <a:gdLst/>
            <a:ahLst/>
            <a:cxnLst/>
            <a:rect l="l" t="t" r="r" b="b"/>
            <a:pathLst>
              <a:path w="4269105" h="3721100">
                <a:moveTo>
                  <a:pt x="4268685" y="3720871"/>
                </a:moveTo>
                <a:lnTo>
                  <a:pt x="0" y="3720871"/>
                </a:lnTo>
                <a:lnTo>
                  <a:pt x="0" y="0"/>
                </a:lnTo>
                <a:lnTo>
                  <a:pt x="4268685" y="0"/>
                </a:lnTo>
                <a:lnTo>
                  <a:pt x="4268685" y="3720871"/>
                </a:lnTo>
                <a:close/>
              </a:path>
            </a:pathLst>
          </a:custGeom>
          <a:ln>
            <a:noFill/>
          </a:ln>
        </p:spPr>
        <p:style>
          <a:lnRef idx="2">
            <a:schemeClr val="accent5"/>
          </a:lnRef>
          <a:fillRef idx="1">
            <a:schemeClr val="lt1"/>
          </a:fillRef>
          <a:effectRef idx="0">
            <a:schemeClr val="accent5"/>
          </a:effectRef>
          <a:fontRef idx="minor">
            <a:schemeClr val="dk1"/>
          </a:fontRef>
        </p:style>
        <p:txBody>
          <a:bodyPr lIns="0" tIns="0" rIns="0" bIns="0"/>
          <a:lstStyle/>
          <a:p>
            <a:pPr>
              <a:defRPr/>
            </a:pPr>
            <a:endParaRPr dirty="0">
              <a:solidFill>
                <a:prstClr val="black"/>
              </a:solidFill>
            </a:endParaRPr>
          </a:p>
        </p:txBody>
      </p:sp>
      <p:pic>
        <p:nvPicPr>
          <p:cNvPr id="9220" name="Picture 1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128" y="1131889"/>
            <a:ext cx="21939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itle Placeholder 1"/>
          <p:cNvSpPr>
            <a:spLocks noGrp="1"/>
          </p:cNvSpPr>
          <p:nvPr>
            <p:ph type="title"/>
          </p:nvPr>
        </p:nvSpPr>
        <p:spPr bwMode="auto">
          <a:xfrm>
            <a:off x="1008062" y="1779590"/>
            <a:ext cx="3371851"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Finance</a:t>
            </a:r>
          </a:p>
        </p:txBody>
      </p:sp>
      <p:sp>
        <p:nvSpPr>
          <p:cNvPr id="9222" name="Text Placeholder 2"/>
          <p:cNvSpPr>
            <a:spLocks noGrp="1"/>
          </p:cNvSpPr>
          <p:nvPr>
            <p:ph type="body" idx="1"/>
          </p:nvPr>
        </p:nvSpPr>
        <p:spPr bwMode="auto">
          <a:xfrm>
            <a:off x="1008064" y="3867150"/>
            <a:ext cx="34448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Presenter Name</a:t>
            </a:r>
          </a:p>
        </p:txBody>
      </p:sp>
    </p:spTree>
    <p:extLst>
      <p:ext uri="{BB962C8B-B14F-4D97-AF65-F5344CB8AC3E}">
        <p14:creationId xmlns:p14="http://schemas.microsoft.com/office/powerpoint/2010/main" val="708804810"/>
      </p:ext>
    </p:extLst>
  </p:cSld>
  <p:clrMap bg1="lt1" tx1="dk1" bg2="lt2" tx2="dk2" accent1="accent1" accent2="accent2" accent3="accent3" accent4="accent4" accent5="accent5" accent6="accent6" hlink="hlink" folHlink="folHlink"/>
  <p:sldLayoutIdLst>
    <p:sldLayoutId id="2147484005" r:id="rId1"/>
  </p:sldLayoutIdLst>
  <p:timing>
    <p:tnLst>
      <p:par>
        <p:cTn id="1" dur="indefinite" restart="never" nodeType="tmRoot"/>
      </p:par>
    </p:tnLst>
  </p:timing>
  <p:txStyles>
    <p:titleStyle>
      <a:lvl1pPr algn="l" rtl="0" fontAlgn="base">
        <a:spcBef>
          <a:spcPct val="0"/>
        </a:spcBef>
        <a:spcAft>
          <a:spcPct val="0"/>
        </a:spcAft>
        <a:defRPr sz="2800" kern="1200">
          <a:solidFill>
            <a:schemeClr val="tx1"/>
          </a:solidFill>
          <a:latin typeface="+mj-lt"/>
          <a:ea typeface="+mj-ea"/>
          <a:cs typeface="+mj-cs"/>
        </a:defRPr>
      </a:lvl1pPr>
      <a:lvl2pPr algn="l" rtl="0" fontAlgn="base">
        <a:spcBef>
          <a:spcPct val="0"/>
        </a:spcBef>
        <a:spcAft>
          <a:spcPct val="0"/>
        </a:spcAft>
        <a:defRPr sz="2800">
          <a:solidFill>
            <a:schemeClr val="tx1"/>
          </a:solidFill>
          <a:latin typeface="Calibri Light" pitchFamily="34" charset="0"/>
        </a:defRPr>
      </a:lvl2pPr>
      <a:lvl3pPr algn="l" rtl="0" fontAlgn="base">
        <a:spcBef>
          <a:spcPct val="0"/>
        </a:spcBef>
        <a:spcAft>
          <a:spcPct val="0"/>
        </a:spcAft>
        <a:defRPr sz="2800">
          <a:solidFill>
            <a:schemeClr val="tx1"/>
          </a:solidFill>
          <a:latin typeface="Calibri Light" pitchFamily="34" charset="0"/>
        </a:defRPr>
      </a:lvl3pPr>
      <a:lvl4pPr algn="l" rtl="0" fontAlgn="base">
        <a:spcBef>
          <a:spcPct val="0"/>
        </a:spcBef>
        <a:spcAft>
          <a:spcPct val="0"/>
        </a:spcAft>
        <a:defRPr sz="2800">
          <a:solidFill>
            <a:schemeClr val="tx1"/>
          </a:solidFill>
          <a:latin typeface="Calibri Light" pitchFamily="34" charset="0"/>
        </a:defRPr>
      </a:lvl4pPr>
      <a:lvl5pPr algn="l" rtl="0" fontAlgn="base">
        <a:spcBef>
          <a:spcPct val="0"/>
        </a:spcBef>
        <a:spcAft>
          <a:spcPct val="0"/>
        </a:spcAft>
        <a:defRPr sz="2800">
          <a:solidFill>
            <a:schemeClr val="tx1"/>
          </a:solidFill>
          <a:latin typeface="Calibri Light" pitchFamily="34" charset="0"/>
        </a:defRPr>
      </a:lvl5pPr>
      <a:lvl6pPr marL="457200" algn="l" rtl="0" fontAlgn="base">
        <a:spcBef>
          <a:spcPct val="0"/>
        </a:spcBef>
        <a:spcAft>
          <a:spcPct val="0"/>
        </a:spcAft>
        <a:defRPr sz="2800">
          <a:solidFill>
            <a:schemeClr val="tx1"/>
          </a:solidFill>
          <a:latin typeface="Calibri Light" pitchFamily="34" charset="0"/>
        </a:defRPr>
      </a:lvl6pPr>
      <a:lvl7pPr marL="914400" algn="l" rtl="0" fontAlgn="base">
        <a:spcBef>
          <a:spcPct val="0"/>
        </a:spcBef>
        <a:spcAft>
          <a:spcPct val="0"/>
        </a:spcAft>
        <a:defRPr sz="2800">
          <a:solidFill>
            <a:schemeClr val="tx1"/>
          </a:solidFill>
          <a:latin typeface="Calibri Light" pitchFamily="34" charset="0"/>
        </a:defRPr>
      </a:lvl7pPr>
      <a:lvl8pPr marL="1371600" algn="l" rtl="0" fontAlgn="base">
        <a:spcBef>
          <a:spcPct val="0"/>
        </a:spcBef>
        <a:spcAft>
          <a:spcPct val="0"/>
        </a:spcAft>
        <a:defRPr sz="2800">
          <a:solidFill>
            <a:schemeClr val="tx1"/>
          </a:solidFill>
          <a:latin typeface="Calibri Light" pitchFamily="34" charset="0"/>
        </a:defRPr>
      </a:lvl8pPr>
      <a:lvl9pPr marL="1828800" algn="l" rtl="0" fontAlgn="base">
        <a:spcBef>
          <a:spcPct val="0"/>
        </a:spcBef>
        <a:spcAft>
          <a:spcPct val="0"/>
        </a:spcAft>
        <a:defRPr sz="2800">
          <a:solidFill>
            <a:schemeClr val="tx1"/>
          </a:solidFill>
          <a:latin typeface="Calibri Light" pitchFamily="34" charset="0"/>
        </a:defRPr>
      </a:lvl9pPr>
    </p:titleStyle>
    <p:bodyStyle>
      <a:lvl1pPr algn="l" rtl="0" fontAlgn="base">
        <a:spcBef>
          <a:spcPct val="20000"/>
        </a:spcBef>
        <a:spcAft>
          <a:spcPct val="0"/>
        </a:spcAft>
        <a:buFont typeface="Arial" charset="0"/>
        <a:defRPr sz="1200" kern="1200">
          <a:solidFill>
            <a:schemeClr val="tx1"/>
          </a:solidFill>
          <a:latin typeface="+mj-lt"/>
          <a:ea typeface="+mn-ea"/>
          <a:cs typeface="+mn-cs"/>
        </a:defRPr>
      </a:lvl1pPr>
      <a:lvl2pPr marL="457200" algn="l" rtl="0" fontAlgn="base">
        <a:spcBef>
          <a:spcPct val="20000"/>
        </a:spcBef>
        <a:spcAft>
          <a:spcPct val="0"/>
        </a:spcAft>
        <a:buFont typeface="Arial" charset="0"/>
        <a:defRPr sz="1600" kern="1200">
          <a:solidFill>
            <a:schemeClr val="tx1"/>
          </a:solidFill>
          <a:latin typeface="+mn-lt"/>
          <a:ea typeface="+mn-ea"/>
          <a:cs typeface="+mn-cs"/>
        </a:defRPr>
      </a:lvl2pPr>
      <a:lvl3pPr marL="914400" algn="l" rtl="0" fontAlgn="base">
        <a:spcBef>
          <a:spcPct val="20000"/>
        </a:spcBef>
        <a:spcAft>
          <a:spcPct val="0"/>
        </a:spcAft>
        <a:buFont typeface="Arial" charset="0"/>
        <a:defRPr sz="1600" kern="1200">
          <a:solidFill>
            <a:schemeClr val="tx1"/>
          </a:solidFill>
          <a:latin typeface="+mn-lt"/>
          <a:ea typeface="+mn-ea"/>
          <a:cs typeface="+mn-cs"/>
        </a:defRPr>
      </a:lvl3pPr>
      <a:lvl4pPr marL="1371600" algn="l" rtl="0" fontAlgn="base">
        <a:spcBef>
          <a:spcPct val="20000"/>
        </a:spcBef>
        <a:spcAft>
          <a:spcPct val="0"/>
        </a:spcAft>
        <a:buFont typeface="Arial" charset="0"/>
        <a:defRPr sz="1600" kern="1200">
          <a:solidFill>
            <a:schemeClr val="tx1"/>
          </a:solidFill>
          <a:latin typeface="+mn-lt"/>
          <a:ea typeface="+mn-ea"/>
          <a:cs typeface="+mn-cs"/>
        </a:defRPr>
      </a:lvl4pPr>
      <a:lvl5pPr marL="1828800" algn="l" rtl="0" fontAlgn="base">
        <a:spcBef>
          <a:spcPct val="20000"/>
        </a:spcBef>
        <a:spcAft>
          <a:spcPct val="0"/>
        </a:spcAft>
        <a:buFont typeface="Arial" charset="0"/>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Introduction to </a:t>
            </a:r>
            <a:r>
              <a:rPr lang="en-US" sz="4800" dirty="0" smtClean="0"/>
              <a:t/>
            </a:r>
            <a:br>
              <a:rPr lang="en-US" sz="4800" dirty="0" smtClean="0"/>
            </a:br>
            <a:r>
              <a:rPr lang="en-US" sz="4800" dirty="0" smtClean="0"/>
              <a:t>Predictive </a:t>
            </a:r>
            <a:r>
              <a:rPr lang="en-US" sz="4800" dirty="0"/>
              <a:t>Modelling in R</a:t>
            </a:r>
          </a:p>
        </p:txBody>
      </p:sp>
      <p:sp>
        <p:nvSpPr>
          <p:cNvPr id="4" name="Content Placeholder 3"/>
          <p:cNvSpPr>
            <a:spLocks noGrp="1"/>
          </p:cNvSpPr>
          <p:nvPr>
            <p:ph idx="1"/>
          </p:nvPr>
        </p:nvSpPr>
        <p:spPr/>
        <p:txBody>
          <a:bodyPr>
            <a:normAutofit/>
          </a:bodyPr>
          <a:lstStyle/>
          <a:p>
            <a:r>
              <a:rPr lang="en-US" sz="1800" dirty="0" smtClean="0"/>
              <a:t>Use case: </a:t>
            </a:r>
            <a:r>
              <a:rPr lang="en-US" sz="1800" b="1" dirty="0" smtClean="0">
                <a:solidFill>
                  <a:schemeClr val="bg1"/>
                </a:solidFill>
              </a:rPr>
              <a:t>Fraud Detection Research</a:t>
            </a:r>
            <a:endParaRPr lang="en-US" sz="1800" b="1" dirty="0">
              <a:solidFill>
                <a:schemeClr val="bg1"/>
              </a:solidFill>
            </a:endParaRPr>
          </a:p>
        </p:txBody>
      </p:sp>
      <p:sp>
        <p:nvSpPr>
          <p:cNvPr id="6" name="TextBox 5"/>
          <p:cNvSpPr txBox="1"/>
          <p:nvPr/>
        </p:nvSpPr>
        <p:spPr>
          <a:xfrm>
            <a:off x="2411760" y="4786578"/>
            <a:ext cx="6264697" cy="261610"/>
          </a:xfrm>
          <a:prstGeom prst="rect">
            <a:avLst/>
          </a:prstGeom>
          <a:noFill/>
        </p:spPr>
        <p:txBody>
          <a:bodyPr wrap="square" rtlCol="0">
            <a:spAutoFit/>
          </a:bodyPr>
          <a:lstStyle/>
          <a:p>
            <a:pPr algn="r"/>
            <a:r>
              <a:rPr lang="en-IN" sz="1100" b="0" dirty="0" smtClean="0">
                <a:solidFill>
                  <a:srgbClr val="57565A">
                    <a:lumMod val="65000"/>
                    <a:lumOff val="35000"/>
                  </a:srgbClr>
                </a:solidFill>
                <a:latin typeface="Calibri" pitchFamily="34" charset="0"/>
                <a:cs typeface="Calibri" pitchFamily="34" charset="0"/>
              </a:rPr>
              <a:t>December 2019</a:t>
            </a:r>
            <a:endParaRPr lang="en-IN" sz="1100" b="0" dirty="0">
              <a:solidFill>
                <a:srgbClr val="57565A">
                  <a:lumMod val="65000"/>
                  <a:lumOff val="35000"/>
                </a:srgbClr>
              </a:solidFill>
              <a:latin typeface="Calibri" pitchFamily="34" charset="0"/>
              <a:cs typeface="Calibri" pitchFamily="34" charset="0"/>
            </a:endParaRPr>
          </a:p>
        </p:txBody>
      </p:sp>
      <p:sp>
        <p:nvSpPr>
          <p:cNvPr id="7" name="TextBox 6"/>
          <p:cNvSpPr txBox="1"/>
          <p:nvPr/>
        </p:nvSpPr>
        <p:spPr>
          <a:xfrm>
            <a:off x="2411760" y="4549975"/>
            <a:ext cx="6264697" cy="307777"/>
          </a:xfrm>
          <a:prstGeom prst="rect">
            <a:avLst/>
          </a:prstGeom>
          <a:noFill/>
        </p:spPr>
        <p:txBody>
          <a:bodyPr wrap="square" rtlCol="0">
            <a:spAutoFit/>
          </a:bodyPr>
          <a:lstStyle/>
          <a:p>
            <a:pPr algn="r"/>
            <a:r>
              <a:rPr lang="en-IN" sz="1400" dirty="0" smtClean="0">
                <a:solidFill>
                  <a:srgbClr val="57565A">
                    <a:lumMod val="65000"/>
                    <a:lumOff val="35000"/>
                  </a:srgbClr>
                </a:solidFill>
                <a:latin typeface="Calibri" pitchFamily="34" charset="0"/>
                <a:cs typeface="Calibri" pitchFamily="34" charset="0"/>
              </a:rPr>
              <a:t>Anil Kumar </a:t>
            </a:r>
            <a:r>
              <a:rPr lang="en-IN" sz="1400" dirty="0" err="1" smtClean="0">
                <a:solidFill>
                  <a:srgbClr val="57565A">
                    <a:lumMod val="65000"/>
                    <a:lumOff val="35000"/>
                  </a:srgbClr>
                </a:solidFill>
                <a:latin typeface="Calibri" pitchFamily="34" charset="0"/>
                <a:cs typeface="Calibri" pitchFamily="34" charset="0"/>
              </a:rPr>
              <a:t>Madishetty</a:t>
            </a:r>
            <a:endParaRPr lang="en-IN" sz="1400" dirty="0">
              <a:solidFill>
                <a:srgbClr val="57565A">
                  <a:lumMod val="65000"/>
                  <a:lumOff val="35000"/>
                </a:srgbClr>
              </a:solidFill>
              <a:latin typeface="Calibri" pitchFamily="34" charset="0"/>
              <a:cs typeface="Calibri" pitchFamily="34" charset="0"/>
            </a:endParaRPr>
          </a:p>
        </p:txBody>
      </p:sp>
    </p:spTree>
    <p:extLst>
      <p:ext uri="{BB962C8B-B14F-4D97-AF65-F5344CB8AC3E}">
        <p14:creationId xmlns:p14="http://schemas.microsoft.com/office/powerpoint/2010/main" val="2130635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Packages used in...</a:t>
            </a:r>
            <a:endParaRPr lang="en-US" dirty="0"/>
          </a:p>
        </p:txBody>
      </p:sp>
      <p:sp>
        <p:nvSpPr>
          <p:cNvPr id="2" name="Content Placeholder 1"/>
          <p:cNvSpPr>
            <a:spLocks noGrp="1"/>
          </p:cNvSpPr>
          <p:nvPr>
            <p:ph idx="1"/>
          </p:nvPr>
        </p:nvSpPr>
        <p:spPr>
          <a:xfrm>
            <a:off x="4419600" y="742950"/>
            <a:ext cx="2209800" cy="3581400"/>
          </a:xfrm>
        </p:spPr>
        <p:txBody>
          <a:bodyPr>
            <a:noAutofit/>
          </a:bodyPr>
          <a:lstStyle/>
          <a:p>
            <a:r>
              <a:rPr lang="en-US" sz="1600" dirty="0">
                <a:solidFill>
                  <a:srgbClr val="00B0F0"/>
                </a:solidFill>
              </a:rPr>
              <a:t>library(</a:t>
            </a:r>
            <a:r>
              <a:rPr lang="en-US" sz="1600" dirty="0" err="1">
                <a:solidFill>
                  <a:srgbClr val="00B0F0"/>
                </a:solidFill>
              </a:rPr>
              <a:t>dplyr</a:t>
            </a:r>
            <a:r>
              <a:rPr lang="en-US" sz="1600" dirty="0">
                <a:solidFill>
                  <a:srgbClr val="00B0F0"/>
                </a:solidFill>
              </a:rPr>
              <a:t>)</a:t>
            </a:r>
          </a:p>
          <a:p>
            <a:r>
              <a:rPr lang="en-US" sz="1600" dirty="0">
                <a:solidFill>
                  <a:srgbClr val="00B0F0"/>
                </a:solidFill>
              </a:rPr>
              <a:t>library(caret)</a:t>
            </a:r>
          </a:p>
          <a:p>
            <a:r>
              <a:rPr lang="en-US" sz="1600" dirty="0">
                <a:solidFill>
                  <a:srgbClr val="00B0F0"/>
                </a:solidFill>
              </a:rPr>
              <a:t>library(ggplot2)</a:t>
            </a:r>
          </a:p>
          <a:p>
            <a:r>
              <a:rPr lang="en-US" sz="1600" dirty="0" smtClean="0">
                <a:solidFill>
                  <a:srgbClr val="00B0F0"/>
                </a:solidFill>
              </a:rPr>
              <a:t>library(</a:t>
            </a:r>
            <a:r>
              <a:rPr lang="en-US" sz="1600" dirty="0" err="1" smtClean="0">
                <a:solidFill>
                  <a:srgbClr val="00B0F0"/>
                </a:solidFill>
              </a:rPr>
              <a:t>randomForest</a:t>
            </a:r>
            <a:r>
              <a:rPr lang="en-US" sz="1600" dirty="0">
                <a:solidFill>
                  <a:srgbClr val="00B0F0"/>
                </a:solidFill>
              </a:rPr>
              <a:t>)</a:t>
            </a:r>
          </a:p>
          <a:p>
            <a:r>
              <a:rPr lang="en-US" sz="1600" dirty="0" smtClean="0">
                <a:solidFill>
                  <a:srgbClr val="00B0F0"/>
                </a:solidFill>
              </a:rPr>
              <a:t>library(Matrix</a:t>
            </a:r>
            <a:r>
              <a:rPr lang="en-US" sz="1600" dirty="0">
                <a:solidFill>
                  <a:srgbClr val="00B0F0"/>
                </a:solidFill>
              </a:rPr>
              <a:t>)</a:t>
            </a:r>
          </a:p>
          <a:p>
            <a:r>
              <a:rPr lang="en-US" sz="1600" dirty="0" smtClean="0">
                <a:solidFill>
                  <a:srgbClr val="00B0F0"/>
                </a:solidFill>
              </a:rPr>
              <a:t>library(</a:t>
            </a:r>
            <a:r>
              <a:rPr lang="en-US" sz="1600" dirty="0" err="1" smtClean="0">
                <a:solidFill>
                  <a:srgbClr val="00B0F0"/>
                </a:solidFill>
              </a:rPr>
              <a:t>data.table</a:t>
            </a:r>
            <a:r>
              <a:rPr lang="en-US" sz="1600" dirty="0">
                <a:solidFill>
                  <a:srgbClr val="00B0F0"/>
                </a:solidFill>
              </a:rPr>
              <a:t>)</a:t>
            </a:r>
          </a:p>
          <a:p>
            <a:r>
              <a:rPr lang="en-US" sz="1600" dirty="0">
                <a:solidFill>
                  <a:srgbClr val="00B0F0"/>
                </a:solidFill>
              </a:rPr>
              <a:t>library(</a:t>
            </a:r>
            <a:r>
              <a:rPr lang="en-US" sz="1600" dirty="0" err="1">
                <a:solidFill>
                  <a:srgbClr val="00B0F0"/>
                </a:solidFill>
              </a:rPr>
              <a:t>magrittr</a:t>
            </a:r>
            <a:r>
              <a:rPr lang="en-US" sz="1600" dirty="0">
                <a:solidFill>
                  <a:srgbClr val="00B0F0"/>
                </a:solidFill>
              </a:rPr>
              <a:t>)</a:t>
            </a:r>
          </a:p>
          <a:p>
            <a:r>
              <a:rPr lang="en-US" sz="1600" dirty="0">
                <a:solidFill>
                  <a:srgbClr val="00B0F0"/>
                </a:solidFill>
              </a:rPr>
              <a:t>library(Metrics)</a:t>
            </a:r>
          </a:p>
          <a:p>
            <a:r>
              <a:rPr lang="en-US" sz="1600" dirty="0">
                <a:solidFill>
                  <a:srgbClr val="00B0F0"/>
                </a:solidFill>
              </a:rPr>
              <a:t>library(</a:t>
            </a:r>
            <a:r>
              <a:rPr lang="en-US" sz="1600" dirty="0" err="1">
                <a:solidFill>
                  <a:srgbClr val="00B0F0"/>
                </a:solidFill>
              </a:rPr>
              <a:t>gridExtra</a:t>
            </a:r>
            <a:r>
              <a:rPr lang="en-US" sz="1600" dirty="0">
                <a:solidFill>
                  <a:srgbClr val="00B0F0"/>
                </a:solidFill>
              </a:rPr>
              <a:t>)</a:t>
            </a:r>
          </a:p>
          <a:p>
            <a:r>
              <a:rPr lang="en-US" sz="1600" dirty="0">
                <a:solidFill>
                  <a:srgbClr val="00B0F0"/>
                </a:solidFill>
              </a:rPr>
              <a:t>library(</a:t>
            </a:r>
            <a:r>
              <a:rPr lang="en-US" sz="1600" dirty="0" err="1">
                <a:solidFill>
                  <a:srgbClr val="00B0F0"/>
                </a:solidFill>
              </a:rPr>
              <a:t>fastDummies</a:t>
            </a:r>
            <a:r>
              <a:rPr lang="en-US" sz="1600" dirty="0" smtClean="0">
                <a:solidFill>
                  <a:srgbClr val="00B0F0"/>
                </a:solidFill>
              </a:rPr>
              <a:t>)</a:t>
            </a:r>
            <a:endParaRPr lang="en-US" sz="1600" dirty="0">
              <a:solidFill>
                <a:srgbClr val="00B0F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082" y="1657350"/>
            <a:ext cx="1967917" cy="1162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5452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2819400" y="1961280"/>
            <a:ext cx="3276601"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2800" b="1" dirty="0" smtClean="0"/>
              <a:t>Load Dataset</a:t>
            </a:r>
            <a:endParaRPr lang="en-US" sz="2800" b="1" dirty="0"/>
          </a:p>
        </p:txBody>
      </p:sp>
      <p:cxnSp>
        <p:nvCxnSpPr>
          <p:cNvPr id="4" name="Straight Connector 3"/>
          <p:cNvCxnSpPr/>
          <p:nvPr/>
        </p:nvCxnSpPr>
        <p:spPr>
          <a:xfrm>
            <a:off x="4953002" y="819150"/>
            <a:ext cx="0" cy="3123328"/>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9" y="1725537"/>
            <a:ext cx="2052699" cy="1085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30447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smtClean="0"/>
              <a:t>Load Dataset</a:t>
            </a:r>
            <a:endParaRPr lang="en-US" dirty="0"/>
          </a:p>
        </p:txBody>
      </p:sp>
      <p:sp>
        <p:nvSpPr>
          <p:cNvPr id="5" name="Content Placeholder 4"/>
          <p:cNvSpPr>
            <a:spLocks noGrp="1"/>
          </p:cNvSpPr>
          <p:nvPr>
            <p:ph idx="1"/>
          </p:nvPr>
        </p:nvSpPr>
        <p:spPr>
          <a:xfrm>
            <a:off x="457200" y="971550"/>
            <a:ext cx="8000999" cy="304800"/>
          </a:xfrm>
        </p:spPr>
        <p:txBody>
          <a:bodyPr>
            <a:normAutofit/>
          </a:bodyPr>
          <a:lstStyle/>
          <a:p>
            <a:pPr marL="285750" indent="-285750">
              <a:buFont typeface="Wingdings" panose="05000000000000000000" pitchFamily="2" charset="2"/>
              <a:buChar char="q"/>
            </a:pPr>
            <a:r>
              <a:rPr lang="en-US" sz="1800" dirty="0" smtClean="0"/>
              <a:t>Importing dataset into R environment</a:t>
            </a:r>
            <a:endParaRPr lang="en-US" sz="18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24" y="2038350"/>
            <a:ext cx="62865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996" y="1428750"/>
            <a:ext cx="3894589" cy="469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438150"/>
            <a:ext cx="953348" cy="1272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717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666750"/>
            <a:ext cx="8000999" cy="3505200"/>
          </a:xfrm>
        </p:spPr>
        <p:txBody>
          <a:bodyPr>
            <a:noAutofit/>
          </a:bodyPr>
          <a:lstStyle/>
          <a:p>
            <a:pPr marL="0" indent="0">
              <a:buNone/>
            </a:pPr>
            <a:r>
              <a:rPr lang="en-US" sz="1600" dirty="0" smtClean="0"/>
              <a:t>Feature information:</a:t>
            </a:r>
          </a:p>
          <a:p>
            <a:pPr>
              <a:spcBef>
                <a:spcPts val="300"/>
              </a:spcBef>
            </a:pPr>
            <a:r>
              <a:rPr lang="en-US" sz="1400" dirty="0" smtClean="0"/>
              <a:t>Step </a:t>
            </a:r>
            <a:r>
              <a:rPr lang="en-US" sz="1400" dirty="0"/>
              <a:t>- maps a unit of time in the real world. In this case 1 step is 1 hour of time.</a:t>
            </a:r>
          </a:p>
          <a:p>
            <a:pPr>
              <a:spcBef>
                <a:spcPts val="300"/>
              </a:spcBef>
            </a:pPr>
            <a:r>
              <a:rPr lang="en-US" sz="1400" dirty="0"/>
              <a:t>Type - CASH-IN, CASH-OUT, DEBIT, PAYMENT and TRANSFER.</a:t>
            </a:r>
          </a:p>
          <a:p>
            <a:pPr>
              <a:spcBef>
                <a:spcPts val="300"/>
              </a:spcBef>
            </a:pPr>
            <a:r>
              <a:rPr lang="en-US" sz="1400" dirty="0" err="1"/>
              <a:t>Amt</a:t>
            </a:r>
            <a:r>
              <a:rPr lang="en-US" sz="1400" dirty="0"/>
              <a:t> - amount of the transaction in local currency.</a:t>
            </a:r>
          </a:p>
          <a:p>
            <a:pPr>
              <a:spcBef>
                <a:spcPts val="300"/>
              </a:spcBef>
            </a:pPr>
            <a:r>
              <a:rPr lang="en-US" sz="1400" dirty="0" err="1"/>
              <a:t>NameOrig</a:t>
            </a:r>
            <a:r>
              <a:rPr lang="en-US" sz="1400" dirty="0"/>
              <a:t> - customer who started the transaction</a:t>
            </a:r>
          </a:p>
          <a:p>
            <a:pPr>
              <a:spcBef>
                <a:spcPts val="300"/>
              </a:spcBef>
            </a:pPr>
            <a:r>
              <a:rPr lang="en-US" sz="1400" dirty="0" err="1"/>
              <a:t>OldBalanceOrg</a:t>
            </a:r>
            <a:r>
              <a:rPr lang="en-US" sz="1400" dirty="0"/>
              <a:t> - initial balance before the transaction</a:t>
            </a:r>
          </a:p>
          <a:p>
            <a:pPr>
              <a:spcBef>
                <a:spcPts val="300"/>
              </a:spcBef>
            </a:pPr>
            <a:r>
              <a:rPr lang="en-US" sz="1400" dirty="0" err="1"/>
              <a:t>NewBalanceOrig</a:t>
            </a:r>
            <a:r>
              <a:rPr lang="en-US" sz="1400" dirty="0"/>
              <a:t> - new balance after the transaction</a:t>
            </a:r>
          </a:p>
          <a:p>
            <a:pPr>
              <a:spcBef>
                <a:spcPts val="300"/>
              </a:spcBef>
            </a:pPr>
            <a:r>
              <a:rPr lang="en-US" sz="1400" dirty="0" err="1"/>
              <a:t>NameDest</a:t>
            </a:r>
            <a:r>
              <a:rPr lang="en-US" sz="1400" dirty="0"/>
              <a:t> - customer who is the recipient of the transaction</a:t>
            </a:r>
          </a:p>
          <a:p>
            <a:pPr>
              <a:spcBef>
                <a:spcPts val="300"/>
              </a:spcBef>
            </a:pPr>
            <a:r>
              <a:rPr lang="en-US" sz="1400" dirty="0" err="1"/>
              <a:t>OldBalanceDest</a:t>
            </a:r>
            <a:r>
              <a:rPr lang="en-US" sz="1400" dirty="0"/>
              <a:t> - initial balance of recipient before the transaction.</a:t>
            </a:r>
          </a:p>
          <a:p>
            <a:pPr>
              <a:spcBef>
                <a:spcPts val="300"/>
              </a:spcBef>
            </a:pPr>
            <a:r>
              <a:rPr lang="en-US" sz="1400" dirty="0" err="1"/>
              <a:t>NewBalanceDest</a:t>
            </a:r>
            <a:r>
              <a:rPr lang="en-US" sz="1400" dirty="0"/>
              <a:t> - new balance of recipient after the transaction.</a:t>
            </a:r>
          </a:p>
          <a:p>
            <a:pPr>
              <a:spcBef>
                <a:spcPts val="300"/>
              </a:spcBef>
            </a:pPr>
            <a:r>
              <a:rPr lang="en-US" sz="1400" b="1" dirty="0" err="1">
                <a:solidFill>
                  <a:srgbClr val="FF0000"/>
                </a:solidFill>
              </a:rPr>
              <a:t>isFraud</a:t>
            </a:r>
            <a:r>
              <a:rPr lang="en-US" sz="1400" b="1" dirty="0">
                <a:solidFill>
                  <a:srgbClr val="FF0000"/>
                </a:solidFill>
              </a:rPr>
              <a:t> - This is the transactions made by the fraudulent agents inside the simulation.</a:t>
            </a:r>
          </a:p>
          <a:p>
            <a:pPr>
              <a:spcBef>
                <a:spcPts val="300"/>
              </a:spcBef>
            </a:pPr>
            <a:r>
              <a:rPr lang="en-US" sz="1400" dirty="0" err="1"/>
              <a:t>isFlaggedFraud</a:t>
            </a:r>
            <a:r>
              <a:rPr lang="en-US" sz="1400" dirty="0"/>
              <a:t> - The business model aims to control massive transfers from one account to another and flags illegal attempts. An illegal attempt in this dataset is an attempt to transfer more than 200.000 in a single transaction</a:t>
            </a:r>
            <a:endParaRPr lang="en-US" sz="1400" dirty="0">
              <a:effectLst/>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514350"/>
            <a:ext cx="1245565" cy="166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3943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Data structure</a:t>
            </a:r>
            <a:endParaRPr lang="en-US" dirty="0"/>
          </a:p>
        </p:txBody>
      </p:sp>
      <p:sp>
        <p:nvSpPr>
          <p:cNvPr id="5" name="Content Placeholder 4"/>
          <p:cNvSpPr>
            <a:spLocks noGrp="1"/>
          </p:cNvSpPr>
          <p:nvPr>
            <p:ph idx="1"/>
          </p:nvPr>
        </p:nvSpPr>
        <p:spPr>
          <a:xfrm>
            <a:off x="457201" y="971550"/>
            <a:ext cx="6553200" cy="304800"/>
          </a:xfrm>
        </p:spPr>
        <p:txBody>
          <a:bodyPr>
            <a:normAutofit fontScale="62500" lnSpcReduction="20000"/>
          </a:bodyPr>
          <a:lstStyle/>
          <a:p>
            <a:pPr marL="285750" indent="-285750">
              <a:buFont typeface="Wingdings" panose="05000000000000000000" pitchFamily="2" charset="2"/>
              <a:buChar char="q"/>
            </a:pPr>
            <a:r>
              <a:rPr lang="en-US" sz="1800" dirty="0" smtClean="0"/>
              <a:t>Information </a:t>
            </a:r>
            <a:r>
              <a:rPr lang="en-US" sz="1800" dirty="0"/>
              <a:t>such as the size of the data set, what the observations and variables represent, types of each variable, etc. are captured in the dataset.</a:t>
            </a:r>
          </a:p>
          <a:p>
            <a:pPr marL="285750" indent="-285750">
              <a:buFont typeface="Wingdings" panose="05000000000000000000" pitchFamily="2" charset="2"/>
              <a:buChar char="q"/>
            </a:pPr>
            <a:endParaRPr lang="en-US" sz="18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624" y="1507212"/>
            <a:ext cx="4809481"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438150"/>
            <a:ext cx="800948" cy="1069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951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2438400" y="2054890"/>
            <a:ext cx="2338224"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2800" b="1" dirty="0" smtClean="0"/>
              <a:t>Analyze Dataset</a:t>
            </a:r>
            <a:endParaRPr lang="en-US" sz="2800" b="1" dirty="0"/>
          </a:p>
        </p:txBody>
      </p:sp>
      <p:cxnSp>
        <p:nvCxnSpPr>
          <p:cNvPr id="4" name="Straight Connector 3"/>
          <p:cNvCxnSpPr/>
          <p:nvPr/>
        </p:nvCxnSpPr>
        <p:spPr>
          <a:xfrm>
            <a:off x="5334000" y="777024"/>
            <a:ext cx="0" cy="335280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504950"/>
            <a:ext cx="1600200" cy="157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6703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1800" b="1" dirty="0" smtClean="0"/>
              <a:t>Analyze Dataset</a:t>
            </a:r>
            <a:endParaRPr lang="en-US" sz="1800" b="1" dirty="0"/>
          </a:p>
        </p:txBody>
      </p:sp>
      <p:sp>
        <p:nvSpPr>
          <p:cNvPr id="6" name="Title 3"/>
          <p:cNvSpPr txBox="1">
            <a:spLocks/>
          </p:cNvSpPr>
          <p:nvPr/>
        </p:nvSpPr>
        <p:spPr>
          <a:xfrm>
            <a:off x="3048000" y="1581150"/>
            <a:ext cx="3200396" cy="1143000"/>
          </a:xfrm>
          <a:prstGeom prst="rect">
            <a:avLst/>
          </a:prstGeom>
        </p:spPr>
        <p:txBody>
          <a:bodyPr vert="horz" lIns="0" tIns="0" rIns="0" bIns="0" rtlCol="0" anchor="ctr">
            <a:no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285750" indent="-285750">
              <a:buFont typeface="Wingdings" panose="05000000000000000000" pitchFamily="2" charset="2"/>
              <a:buChar char="q"/>
            </a:pPr>
            <a:r>
              <a:rPr lang="en-US" sz="1800" b="0" dirty="0" smtClean="0"/>
              <a:t>Descriptive Statistics</a:t>
            </a:r>
          </a:p>
          <a:p>
            <a:pPr marL="285750" indent="-285750">
              <a:buFont typeface="Wingdings" panose="05000000000000000000" pitchFamily="2" charset="2"/>
              <a:buChar char="q"/>
            </a:pPr>
            <a:endParaRPr lang="en-US" sz="1800" b="0" dirty="0" smtClean="0"/>
          </a:p>
          <a:p>
            <a:pPr marL="285750" indent="-285750">
              <a:buFont typeface="Wingdings" panose="05000000000000000000" pitchFamily="2" charset="2"/>
              <a:buChar char="q"/>
            </a:pPr>
            <a:r>
              <a:rPr lang="en-US" sz="1800" b="0" dirty="0" smtClean="0"/>
              <a:t>Exploratory Data Analysis (EDA)</a:t>
            </a:r>
          </a:p>
        </p:txBody>
      </p:sp>
    </p:spTree>
    <p:extLst>
      <p:ext uri="{BB962C8B-B14F-4D97-AF65-F5344CB8AC3E}">
        <p14:creationId xmlns:p14="http://schemas.microsoft.com/office/powerpoint/2010/main" val="3973372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551" y="1428750"/>
            <a:ext cx="4885968" cy="2270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3"/>
          <p:cNvSpPr txBox="1">
            <a:spLocks/>
          </p:cNvSpPr>
          <p:nvPr/>
        </p:nvSpPr>
        <p:spPr>
          <a:xfrm>
            <a:off x="406403" y="209552"/>
            <a:ext cx="8280400"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2400" b="1" dirty="0" smtClean="0"/>
              <a:t>Analyze Dataset</a:t>
            </a:r>
            <a:endParaRPr lang="en-US" sz="2400" b="1" dirty="0"/>
          </a:p>
        </p:txBody>
      </p:sp>
      <p:sp>
        <p:nvSpPr>
          <p:cNvPr id="5" name="Title 3"/>
          <p:cNvSpPr txBox="1">
            <a:spLocks/>
          </p:cNvSpPr>
          <p:nvPr/>
        </p:nvSpPr>
        <p:spPr>
          <a:xfrm>
            <a:off x="406403" y="705069"/>
            <a:ext cx="8280400" cy="533356"/>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lgn="ctr"/>
            <a:r>
              <a:rPr lang="en-US" sz="1600" b="0" dirty="0" smtClean="0"/>
              <a:t>Descriptive Statistics</a:t>
            </a:r>
            <a:endParaRPr lang="en-US" sz="1600" b="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735" y="412568"/>
            <a:ext cx="1453933" cy="1117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234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06403" y="209552"/>
            <a:ext cx="8280400"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2400" b="1" dirty="0" smtClean="0"/>
              <a:t>Analyze Dataset</a:t>
            </a:r>
            <a:endParaRPr lang="en-US" sz="2400" b="1"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338" y="1276306"/>
            <a:ext cx="5475041" cy="2895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txBox="1">
            <a:spLocks/>
          </p:cNvSpPr>
          <p:nvPr/>
        </p:nvSpPr>
        <p:spPr>
          <a:xfrm>
            <a:off x="500335" y="742950"/>
            <a:ext cx="8280400" cy="533356"/>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lgn="ctr"/>
            <a:r>
              <a:rPr lang="en-US" sz="1600" b="0" dirty="0" smtClean="0"/>
              <a:t>Descriptive Statistics</a:t>
            </a:r>
            <a:endParaRPr lang="en-US" sz="1600" b="0" dirty="0"/>
          </a:p>
        </p:txBody>
      </p:sp>
    </p:spTree>
    <p:extLst>
      <p:ext uri="{BB962C8B-B14F-4D97-AF65-F5344CB8AC3E}">
        <p14:creationId xmlns:p14="http://schemas.microsoft.com/office/powerpoint/2010/main" val="2519863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2400" b="1" dirty="0" smtClean="0"/>
              <a:t>Analyze Dataset</a:t>
            </a:r>
            <a:endParaRPr lang="en-US" sz="24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24773"/>
            <a:ext cx="6316935" cy="291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itle 3"/>
          <p:cNvSpPr txBox="1">
            <a:spLocks/>
          </p:cNvSpPr>
          <p:nvPr/>
        </p:nvSpPr>
        <p:spPr>
          <a:xfrm>
            <a:off x="3793922" y="4135361"/>
            <a:ext cx="1524000" cy="41580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1400" b="0" dirty="0" smtClean="0"/>
              <a:t>Statistical summaries</a:t>
            </a:r>
            <a:endParaRPr lang="en-US" sz="1400" b="0" dirty="0"/>
          </a:p>
        </p:txBody>
      </p:sp>
      <p:sp>
        <p:nvSpPr>
          <p:cNvPr id="6" name="Title 3"/>
          <p:cNvSpPr txBox="1">
            <a:spLocks/>
          </p:cNvSpPr>
          <p:nvPr/>
        </p:nvSpPr>
        <p:spPr>
          <a:xfrm>
            <a:off x="500335" y="698257"/>
            <a:ext cx="8280400" cy="533356"/>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lgn="ctr"/>
            <a:r>
              <a:rPr lang="en-US" sz="1600" b="0" dirty="0" smtClean="0"/>
              <a:t>Descriptive Statistics</a:t>
            </a:r>
            <a:endParaRPr lang="en-US" sz="1600" b="0" dirty="0"/>
          </a:p>
        </p:txBody>
      </p:sp>
    </p:spTree>
    <p:extLst>
      <p:ext uri="{BB962C8B-B14F-4D97-AF65-F5344CB8AC3E}">
        <p14:creationId xmlns:p14="http://schemas.microsoft.com/office/powerpoint/2010/main" val="3020763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4"/>
          <p:cNvSpPr>
            <a:spLocks noGrp="1"/>
          </p:cNvSpPr>
          <p:nvPr>
            <p:ph idx="1"/>
          </p:nvPr>
        </p:nvSpPr>
        <p:spPr>
          <a:xfrm>
            <a:off x="2362200" y="1504950"/>
            <a:ext cx="4572000" cy="1524000"/>
          </a:xfrm>
        </p:spPr>
        <p:txBody>
          <a:bodyPr>
            <a:noAutofit/>
          </a:bodyPr>
          <a:lstStyle/>
          <a:p>
            <a:pPr marL="342900" indent="-342900">
              <a:buFont typeface="Courier New" panose="02070309020205020404" pitchFamily="49" charset="0"/>
              <a:buChar char="o"/>
            </a:pPr>
            <a:r>
              <a:rPr lang="en-US" sz="2400" dirty="0">
                <a:solidFill>
                  <a:srgbClr val="0065A4"/>
                </a:solidFill>
              </a:rPr>
              <a:t>What is Predictive </a:t>
            </a:r>
            <a:r>
              <a:rPr lang="en-US" sz="2400" dirty="0" smtClean="0">
                <a:solidFill>
                  <a:srgbClr val="0065A4"/>
                </a:solidFill>
              </a:rPr>
              <a:t>Modelling?</a:t>
            </a:r>
          </a:p>
          <a:p>
            <a:pPr marL="342900" indent="-342900">
              <a:buFont typeface="Courier New" panose="02070309020205020404" pitchFamily="49" charset="0"/>
              <a:buChar char="o"/>
            </a:pPr>
            <a:r>
              <a:rPr lang="en-US" sz="2400" dirty="0">
                <a:solidFill>
                  <a:srgbClr val="0065A4"/>
                </a:solidFill>
              </a:rPr>
              <a:t>Purpose of Predictive Modelling</a:t>
            </a:r>
          </a:p>
          <a:p>
            <a:pPr marL="342900" indent="-342900">
              <a:buFont typeface="Courier New" panose="02070309020205020404" pitchFamily="49" charset="0"/>
              <a:buChar char="o"/>
            </a:pPr>
            <a:r>
              <a:rPr lang="en-US" sz="2400" dirty="0" smtClean="0">
                <a:solidFill>
                  <a:srgbClr val="0065A4"/>
                </a:solidFill>
              </a:rPr>
              <a:t>Types </a:t>
            </a:r>
            <a:r>
              <a:rPr lang="en-US" sz="2400" dirty="0">
                <a:solidFill>
                  <a:srgbClr val="0065A4"/>
                </a:solidFill>
              </a:rPr>
              <a:t>of Predictive </a:t>
            </a:r>
            <a:r>
              <a:rPr lang="en-US" sz="2400" dirty="0" smtClean="0">
                <a:solidFill>
                  <a:srgbClr val="0065A4"/>
                </a:solidFill>
              </a:rPr>
              <a:t>Models</a:t>
            </a:r>
          </a:p>
        </p:txBody>
      </p:sp>
    </p:spTree>
    <p:extLst>
      <p:ext uri="{BB962C8B-B14F-4D97-AF65-F5344CB8AC3E}">
        <p14:creationId xmlns:p14="http://schemas.microsoft.com/office/powerpoint/2010/main" val="3397231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2400" b="1" dirty="0" smtClean="0"/>
              <a:t>Analyze Dataset</a:t>
            </a:r>
            <a:endParaRPr lang="en-US" sz="2400" b="1" dirty="0"/>
          </a:p>
        </p:txBody>
      </p:sp>
      <p:sp>
        <p:nvSpPr>
          <p:cNvPr id="6" name="Title 3"/>
          <p:cNvSpPr txBox="1">
            <a:spLocks/>
          </p:cNvSpPr>
          <p:nvPr/>
        </p:nvSpPr>
        <p:spPr>
          <a:xfrm>
            <a:off x="3577388" y="324849"/>
            <a:ext cx="2438400" cy="41580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1400" b="0" dirty="0" smtClean="0"/>
              <a:t>Distribution of </a:t>
            </a:r>
            <a:r>
              <a:rPr lang="en-US" sz="1400" b="0" dirty="0" err="1" smtClean="0"/>
              <a:t>Amt</a:t>
            </a:r>
            <a:r>
              <a:rPr lang="en-US" sz="1400" b="0" dirty="0" smtClean="0"/>
              <a:t> feature per class</a:t>
            </a:r>
            <a:endParaRPr lang="en-US" sz="1400" b="0" dirty="0"/>
          </a:p>
        </p:txBody>
      </p:sp>
      <p:sp>
        <p:nvSpPr>
          <p:cNvPr id="5" name="Title 3"/>
          <p:cNvSpPr txBox="1">
            <a:spLocks/>
          </p:cNvSpPr>
          <p:nvPr/>
        </p:nvSpPr>
        <p:spPr>
          <a:xfrm>
            <a:off x="221792" y="4200562"/>
            <a:ext cx="5569408" cy="27618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lvl="0"/>
            <a:r>
              <a:rPr lang="en-US" sz="1400" b="0" dirty="0" smtClean="0"/>
              <a:t>* Most </a:t>
            </a:r>
            <a:r>
              <a:rPr lang="en-US" sz="1400" b="0" dirty="0"/>
              <a:t>of the fraud transactions are of lesser amount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884" y="726500"/>
            <a:ext cx="5933172" cy="3459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1923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3200400" y="611246"/>
            <a:ext cx="2743200" cy="41580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1400" b="0" dirty="0" smtClean="0"/>
              <a:t>Frequency of fraud  vs non-fraud</a:t>
            </a:r>
            <a:endParaRPr lang="en-US" sz="1400" b="0" dirty="0"/>
          </a:p>
        </p:txBody>
      </p:sp>
      <p:sp>
        <p:nvSpPr>
          <p:cNvPr id="7" name="Title 3"/>
          <p:cNvSpPr txBox="1">
            <a:spLocks/>
          </p:cNvSpPr>
          <p:nvPr/>
        </p:nvSpPr>
        <p:spPr>
          <a:xfrm>
            <a:off x="584204" y="361951"/>
            <a:ext cx="8280400"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2400" b="1" dirty="0" smtClean="0"/>
              <a:t>Analyze Dataset</a:t>
            </a:r>
            <a:endParaRPr lang="en-US" sz="24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4" y="1733550"/>
            <a:ext cx="2505864" cy="96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txBox="1">
            <a:spLocks/>
          </p:cNvSpPr>
          <p:nvPr/>
        </p:nvSpPr>
        <p:spPr>
          <a:xfrm>
            <a:off x="482365" y="4105734"/>
            <a:ext cx="5537433" cy="41580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1400" b="0" dirty="0" smtClean="0"/>
              <a:t>Proportion of fraud cases versus non-fraud cases</a:t>
            </a:r>
            <a:endParaRPr lang="en-US" sz="1400" b="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599" y="976314"/>
            <a:ext cx="5066983" cy="3129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287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1804" y="209553"/>
            <a:ext cx="8280400" cy="498781"/>
          </a:xfrm>
        </p:spPr>
        <p:txBody>
          <a:bodyPr/>
          <a:lstStyle/>
          <a:p>
            <a:pPr marL="342900" indent="-342900"/>
            <a:r>
              <a:rPr lang="en-US" sz="2400" b="1" dirty="0" smtClean="0"/>
              <a:t>Analyze Dataset</a:t>
            </a:r>
            <a:endParaRPr lang="en-US" sz="2400" b="1" dirty="0"/>
          </a:p>
        </p:txBody>
      </p:sp>
      <p:sp>
        <p:nvSpPr>
          <p:cNvPr id="6" name="Title 3"/>
          <p:cNvSpPr txBox="1">
            <a:spLocks/>
          </p:cNvSpPr>
          <p:nvPr/>
        </p:nvSpPr>
        <p:spPr>
          <a:xfrm>
            <a:off x="2873229" y="438150"/>
            <a:ext cx="3603771" cy="41580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1400" b="0" dirty="0" smtClean="0"/>
              <a:t>Frequency distribution with respect to TYPE feature</a:t>
            </a:r>
            <a:endParaRPr lang="en-US" sz="1400" b="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382" y="853783"/>
            <a:ext cx="4953000" cy="3551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19023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1800" b="1" dirty="0" smtClean="0"/>
              <a:t>Analyze Dataset</a:t>
            </a:r>
            <a:endParaRPr lang="en-US" sz="1800" b="1" dirty="0"/>
          </a:p>
        </p:txBody>
      </p:sp>
      <p:sp>
        <p:nvSpPr>
          <p:cNvPr id="12" name="Title 3"/>
          <p:cNvSpPr txBox="1">
            <a:spLocks/>
          </p:cNvSpPr>
          <p:nvPr/>
        </p:nvSpPr>
        <p:spPr>
          <a:xfrm>
            <a:off x="415724" y="895350"/>
            <a:ext cx="8280400"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0" indent="0">
              <a:buNone/>
            </a:pPr>
            <a:endParaRPr lang="en-US" sz="1800" dirty="0"/>
          </a:p>
        </p:txBody>
      </p:sp>
      <p:sp>
        <p:nvSpPr>
          <p:cNvPr id="6" name="Title 3"/>
          <p:cNvSpPr txBox="1">
            <a:spLocks/>
          </p:cNvSpPr>
          <p:nvPr/>
        </p:nvSpPr>
        <p:spPr>
          <a:xfrm>
            <a:off x="3428998" y="1276350"/>
            <a:ext cx="3429001" cy="1752600"/>
          </a:xfrm>
          <a:prstGeom prst="rect">
            <a:avLst/>
          </a:prstGeom>
        </p:spPr>
        <p:txBody>
          <a:bodyPr vert="horz" lIns="0" tIns="0" rIns="0" bIns="0" rtlCol="0" anchor="ctr">
            <a:no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r>
              <a:rPr lang="en-US" sz="1800" dirty="0"/>
              <a:t>Exploratory Data Analysis (EDA)</a:t>
            </a:r>
          </a:p>
          <a:p>
            <a:pPr marL="285750" indent="-285750">
              <a:buFont typeface="Wingdings" panose="05000000000000000000" pitchFamily="2" charset="2"/>
              <a:buChar char="q"/>
            </a:pPr>
            <a:endParaRPr lang="en-US" sz="1800" b="0" dirty="0" smtClean="0"/>
          </a:p>
          <a:p>
            <a:pPr marL="285750" indent="-285750">
              <a:buFont typeface="Wingdings" panose="05000000000000000000" pitchFamily="2" charset="2"/>
              <a:buChar char="q"/>
            </a:pPr>
            <a:r>
              <a:rPr lang="en-US" sz="1800" b="0" dirty="0" smtClean="0"/>
              <a:t>Pre-Processing</a:t>
            </a:r>
          </a:p>
          <a:p>
            <a:pPr marL="285750" indent="-285750">
              <a:buFont typeface="Wingdings" panose="05000000000000000000" pitchFamily="2" charset="2"/>
              <a:buChar char="q"/>
            </a:pPr>
            <a:endParaRPr lang="en-US" sz="1800" b="0" dirty="0" smtClean="0"/>
          </a:p>
          <a:p>
            <a:pPr marL="285750" indent="-285750">
              <a:buFont typeface="Wingdings" panose="05000000000000000000" pitchFamily="2" charset="2"/>
              <a:buChar char="q"/>
            </a:pPr>
            <a:r>
              <a:rPr lang="en-US" sz="1800" b="0" dirty="0" smtClean="0"/>
              <a:t>Data Manipulation</a:t>
            </a:r>
          </a:p>
          <a:p>
            <a:pPr marL="285750" indent="-285750">
              <a:buFont typeface="Wingdings" panose="05000000000000000000" pitchFamily="2" charset="2"/>
              <a:buChar char="q"/>
            </a:pPr>
            <a:endParaRPr lang="en-US" sz="1800" b="0" dirty="0" smtClean="0"/>
          </a:p>
          <a:p>
            <a:pPr marL="285750" indent="-285750">
              <a:buFont typeface="Wingdings" panose="05000000000000000000" pitchFamily="2" charset="2"/>
              <a:buChar char="q"/>
            </a:pPr>
            <a:r>
              <a:rPr lang="en-US" sz="1800" b="0" dirty="0" smtClean="0"/>
              <a:t>Data Visualization</a:t>
            </a:r>
            <a:endParaRPr lang="en-US" sz="1800" b="0" dirty="0"/>
          </a:p>
        </p:txBody>
      </p:sp>
    </p:spTree>
    <p:extLst>
      <p:ext uri="{BB962C8B-B14F-4D97-AF65-F5344CB8AC3E}">
        <p14:creationId xmlns:p14="http://schemas.microsoft.com/office/powerpoint/2010/main" val="315356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Exploratory Data </a:t>
            </a:r>
            <a:r>
              <a:rPr lang="en-US" sz="2400" dirty="0" smtClean="0"/>
              <a:t>Analysis</a:t>
            </a:r>
            <a:endParaRPr lang="en-US" dirty="0"/>
          </a:p>
        </p:txBody>
      </p:sp>
      <p:sp>
        <p:nvSpPr>
          <p:cNvPr id="5" name="Content Placeholder 4"/>
          <p:cNvSpPr>
            <a:spLocks noGrp="1"/>
          </p:cNvSpPr>
          <p:nvPr>
            <p:ph idx="1"/>
          </p:nvPr>
        </p:nvSpPr>
        <p:spPr>
          <a:xfrm>
            <a:off x="3810000" y="1173742"/>
            <a:ext cx="4191000" cy="2312408"/>
          </a:xfrm>
        </p:spPr>
        <p:txBody>
          <a:bodyPr>
            <a:normAutofit lnSpcReduction="10000"/>
          </a:bodyPr>
          <a:lstStyle/>
          <a:p>
            <a:pPr marL="0" indent="0">
              <a:spcBef>
                <a:spcPts val="0"/>
              </a:spcBef>
              <a:buNone/>
            </a:pPr>
            <a:r>
              <a:rPr lang="en-US" sz="1600" b="1" dirty="0" smtClean="0"/>
              <a:t>Pre-processing</a:t>
            </a:r>
          </a:p>
          <a:p>
            <a:pPr marL="285750" indent="-285750">
              <a:spcBef>
                <a:spcPts val="0"/>
              </a:spcBef>
              <a:buFont typeface="Arial" panose="020B0604020202020204" pitchFamily="34" charset="0"/>
              <a:buChar char="•"/>
            </a:pPr>
            <a:r>
              <a:rPr lang="en-US" sz="1600" dirty="0" smtClean="0"/>
              <a:t>Data cleansing</a:t>
            </a:r>
          </a:p>
          <a:p>
            <a:pPr marL="571500" lvl="2" indent="-285750">
              <a:spcBef>
                <a:spcPts val="0"/>
              </a:spcBef>
              <a:buFont typeface="Arial" panose="020B0604020202020204" pitchFamily="34" charset="0"/>
              <a:buChar char="•"/>
            </a:pPr>
            <a:r>
              <a:rPr lang="en-US" sz="1600" dirty="0" smtClean="0"/>
              <a:t>Common </a:t>
            </a:r>
            <a:r>
              <a:rPr lang="en-US" sz="1600" dirty="0"/>
              <a:t>scale value</a:t>
            </a:r>
          </a:p>
          <a:p>
            <a:pPr marL="571500" lvl="2" indent="-285750">
              <a:spcBef>
                <a:spcPts val="0"/>
              </a:spcBef>
              <a:buFont typeface="Arial" panose="020B0604020202020204" pitchFamily="34" charset="0"/>
              <a:buChar char="•"/>
            </a:pPr>
            <a:r>
              <a:rPr lang="en-US" sz="1600" dirty="0"/>
              <a:t>Common decimal </a:t>
            </a:r>
            <a:r>
              <a:rPr lang="en-US" sz="1600" dirty="0" smtClean="0"/>
              <a:t>values</a:t>
            </a:r>
          </a:p>
          <a:p>
            <a:pPr marL="571500" lvl="2" indent="-285750">
              <a:spcBef>
                <a:spcPts val="0"/>
              </a:spcBef>
              <a:buFont typeface="Arial" panose="020B0604020202020204" pitchFamily="34" charset="0"/>
              <a:buChar char="•"/>
            </a:pPr>
            <a:r>
              <a:rPr lang="en-US" sz="1600" dirty="0" smtClean="0"/>
              <a:t>Date format</a:t>
            </a:r>
          </a:p>
          <a:p>
            <a:pPr marL="571500" lvl="2" indent="-285750">
              <a:spcBef>
                <a:spcPts val="0"/>
              </a:spcBef>
              <a:buFont typeface="Arial" panose="020B0604020202020204" pitchFamily="34" charset="0"/>
              <a:buChar char="•"/>
            </a:pPr>
            <a:r>
              <a:rPr lang="en-US" sz="1600" dirty="0" smtClean="0"/>
              <a:t>Duplicates</a:t>
            </a:r>
          </a:p>
          <a:p>
            <a:pPr marL="285750" indent="-285750">
              <a:spcBef>
                <a:spcPts val="0"/>
              </a:spcBef>
              <a:buFont typeface="Arial" panose="020B0604020202020204" pitchFamily="34" charset="0"/>
              <a:buChar char="•"/>
            </a:pPr>
            <a:r>
              <a:rPr lang="en-US" sz="1600" dirty="0" smtClean="0"/>
              <a:t>Detect class imbalance for classification issues</a:t>
            </a:r>
            <a:endParaRPr lang="en-US" sz="1600" dirty="0"/>
          </a:p>
          <a:p>
            <a:pPr marL="285750" indent="-285750">
              <a:spcBef>
                <a:spcPts val="0"/>
              </a:spcBef>
              <a:buFont typeface="Arial" panose="020B0604020202020204" pitchFamily="34" charset="0"/>
              <a:buChar char="•"/>
            </a:pPr>
            <a:r>
              <a:rPr lang="en-US" sz="1600" dirty="0" smtClean="0"/>
              <a:t>Detect missing values</a:t>
            </a:r>
          </a:p>
          <a:p>
            <a:pPr marL="285750" indent="-285750">
              <a:spcBef>
                <a:spcPts val="0"/>
              </a:spcBef>
              <a:buFont typeface="Arial" panose="020B0604020202020204" pitchFamily="34" charset="0"/>
              <a:buChar char="•"/>
            </a:pPr>
            <a:r>
              <a:rPr lang="en-US" sz="1600" dirty="0" smtClean="0"/>
              <a:t>Fix missing values</a:t>
            </a:r>
          </a:p>
          <a:p>
            <a:pPr marL="285750" indent="-285750">
              <a:spcBef>
                <a:spcPts val="0"/>
              </a:spcBef>
              <a:buFont typeface="Arial" panose="020B0604020202020204" pitchFamily="34" charset="0"/>
              <a:buChar char="•"/>
            </a:pPr>
            <a:r>
              <a:rPr lang="en-US" sz="1600" dirty="0" smtClean="0"/>
              <a:t>Handle outliers </a:t>
            </a:r>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680290"/>
            <a:ext cx="2438400" cy="1196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1091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Exploratory Data Analysis</a:t>
            </a:r>
            <a:br>
              <a:rPr lang="en-US" sz="2400" dirty="0"/>
            </a:br>
            <a:endParaRPr lang="en-US" dirty="0"/>
          </a:p>
        </p:txBody>
      </p:sp>
      <p:sp>
        <p:nvSpPr>
          <p:cNvPr id="12" name="Content Placeholder 4"/>
          <p:cNvSpPr txBox="1">
            <a:spLocks/>
          </p:cNvSpPr>
          <p:nvPr/>
        </p:nvSpPr>
        <p:spPr>
          <a:xfrm>
            <a:off x="3962401" y="983201"/>
            <a:ext cx="3352800" cy="3188749"/>
          </a:xfrm>
          <a:prstGeom prst="rect">
            <a:avLst/>
          </a:prstGeom>
        </p:spPr>
        <p:txBody>
          <a:bodyPr vert="horz" lIns="0" tIns="0" rIns="0" bIns="0" rtlCol="0">
            <a:normAutofit fontScale="25000" lnSpcReduction="20000"/>
          </a:bodyPr>
          <a:lstStyle>
            <a:lvl1pPr marL="228600" indent="-228600" algn="l" defTabSz="912813" rtl="0" eaLnBrk="1" fontAlgn="base" hangingPunct="1">
              <a:spcBef>
                <a:spcPts val="900"/>
              </a:spcBef>
              <a:spcAft>
                <a:spcPct val="0"/>
              </a:spcAft>
              <a:buFont typeface="Calibri" pitchFamily="34" charset="0"/>
              <a:buAutoNum type="arabicPeriod"/>
              <a:defRPr sz="1200" kern="800" spc="-10">
                <a:solidFill>
                  <a:schemeClr val="tx1">
                    <a:lumMod val="75000"/>
                  </a:schemeClr>
                </a:solidFill>
                <a:latin typeface="+mn-lt"/>
                <a:ea typeface="+mn-ea"/>
                <a:cs typeface="+mn-cs"/>
              </a:defRPr>
            </a:lvl1pPr>
            <a:lvl2pPr marL="342900" indent="-171450" algn="l" defTabSz="912813" rtl="0" eaLnBrk="1" fontAlgn="base" hangingPunct="1">
              <a:spcBef>
                <a:spcPts val="900"/>
              </a:spcBef>
              <a:spcAft>
                <a:spcPct val="0"/>
              </a:spcAft>
              <a:buFont typeface="Wingdings" pitchFamily="2" charset="2"/>
              <a:buChar char="§"/>
              <a:defRPr sz="1200" kern="800">
                <a:solidFill>
                  <a:schemeClr val="tx1">
                    <a:lumMod val="75000"/>
                  </a:schemeClr>
                </a:solidFill>
                <a:latin typeface="+mn-lt"/>
                <a:ea typeface="+mn-ea"/>
                <a:cs typeface="+mn-cs"/>
              </a:defRPr>
            </a:lvl2pPr>
            <a:lvl3pPr marL="5143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3pPr>
            <a:lvl4pPr marL="68580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4pPr>
            <a:lvl5pPr marL="8572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600"/>
              </a:spcBef>
              <a:buNone/>
            </a:pPr>
            <a:r>
              <a:rPr lang="en-US" sz="8000" dirty="0"/>
              <a:t>Data manipulation</a:t>
            </a:r>
          </a:p>
          <a:p>
            <a:pPr marL="571500" lvl="2" indent="-285750">
              <a:spcBef>
                <a:spcPts val="600"/>
              </a:spcBef>
              <a:buFont typeface="Arial" panose="020B0604020202020204" pitchFamily="34" charset="0"/>
              <a:buChar char="•"/>
            </a:pPr>
            <a:r>
              <a:rPr lang="en-US" sz="6400" b="0" dirty="0"/>
              <a:t>Filtering</a:t>
            </a:r>
          </a:p>
          <a:p>
            <a:pPr marL="571500" lvl="2" indent="-285750">
              <a:spcBef>
                <a:spcPts val="600"/>
              </a:spcBef>
              <a:buFont typeface="Arial" panose="020B0604020202020204" pitchFamily="34" charset="0"/>
              <a:buChar char="•"/>
            </a:pPr>
            <a:r>
              <a:rPr lang="en-US" sz="6400" b="0" dirty="0" smtClean="0"/>
              <a:t>Dropping variables</a:t>
            </a:r>
          </a:p>
          <a:p>
            <a:pPr marL="571500" lvl="2" indent="-285750">
              <a:spcBef>
                <a:spcPts val="600"/>
              </a:spcBef>
              <a:buFont typeface="Arial" panose="020B0604020202020204" pitchFamily="34" charset="0"/>
              <a:buChar char="•"/>
            </a:pPr>
            <a:r>
              <a:rPr lang="en-US" sz="6400" b="0" dirty="0" smtClean="0"/>
              <a:t>Creating new variables</a:t>
            </a:r>
          </a:p>
          <a:p>
            <a:pPr marL="571500" lvl="2" indent="-285750">
              <a:spcBef>
                <a:spcPts val="600"/>
              </a:spcBef>
              <a:buFont typeface="Arial" panose="020B0604020202020204" pitchFamily="34" charset="0"/>
              <a:buChar char="•"/>
            </a:pPr>
            <a:r>
              <a:rPr lang="en-US" sz="6400" b="0" dirty="0" smtClean="0"/>
              <a:t>Deleting </a:t>
            </a:r>
            <a:r>
              <a:rPr lang="en-US" sz="6400" b="0" dirty="0"/>
              <a:t>rows</a:t>
            </a:r>
          </a:p>
          <a:p>
            <a:pPr marL="571500" lvl="2" indent="-285750">
              <a:spcBef>
                <a:spcPts val="600"/>
              </a:spcBef>
              <a:buFont typeface="Arial" panose="020B0604020202020204" pitchFamily="34" charset="0"/>
              <a:buChar char="•"/>
            </a:pPr>
            <a:r>
              <a:rPr lang="en-US" sz="6400" b="0" dirty="0" smtClean="0"/>
              <a:t>Renaming features</a:t>
            </a:r>
          </a:p>
          <a:p>
            <a:pPr marL="571500" lvl="2" indent="-285750">
              <a:spcBef>
                <a:spcPts val="600"/>
              </a:spcBef>
              <a:buFont typeface="Arial" panose="020B0604020202020204" pitchFamily="34" charset="0"/>
              <a:buChar char="•"/>
            </a:pPr>
            <a:r>
              <a:rPr lang="en-US" sz="6400" b="0" dirty="0" smtClean="0"/>
              <a:t>Transforming data</a:t>
            </a:r>
          </a:p>
          <a:p>
            <a:pPr marL="571500" lvl="2" indent="-285750">
              <a:spcBef>
                <a:spcPts val="600"/>
              </a:spcBef>
              <a:buFont typeface="Arial" panose="020B0604020202020204" pitchFamily="34" charset="0"/>
              <a:buChar char="•"/>
            </a:pPr>
            <a:r>
              <a:rPr lang="en-US" sz="6400" b="0" dirty="0" smtClean="0"/>
              <a:t>Standardization</a:t>
            </a:r>
          </a:p>
          <a:p>
            <a:pPr marL="571500" lvl="2" indent="-285750">
              <a:spcBef>
                <a:spcPts val="600"/>
              </a:spcBef>
              <a:buFont typeface="Arial" panose="020B0604020202020204" pitchFamily="34" charset="0"/>
              <a:buChar char="•"/>
            </a:pPr>
            <a:r>
              <a:rPr lang="en-US" sz="6400" b="0" dirty="0" smtClean="0"/>
              <a:t>Normalization</a:t>
            </a:r>
          </a:p>
          <a:p>
            <a:pPr marL="571500" lvl="2" indent="-285750">
              <a:spcBef>
                <a:spcPts val="600"/>
              </a:spcBef>
              <a:buFont typeface="Arial" panose="020B0604020202020204" pitchFamily="34" charset="0"/>
              <a:buChar char="•"/>
            </a:pPr>
            <a:r>
              <a:rPr lang="en-US" sz="6400" b="0" dirty="0" smtClean="0"/>
              <a:t>One </a:t>
            </a:r>
            <a:r>
              <a:rPr lang="en-US" sz="6400" b="0" dirty="0"/>
              <a:t>Hot </a:t>
            </a:r>
            <a:r>
              <a:rPr lang="en-US" sz="6400" b="0" dirty="0" smtClean="0"/>
              <a:t>Encoding</a:t>
            </a:r>
          </a:p>
          <a:p>
            <a:pPr marL="571500" lvl="2" indent="-285750">
              <a:spcBef>
                <a:spcPts val="600"/>
              </a:spcBef>
              <a:buFont typeface="Arial" panose="020B0604020202020204" pitchFamily="34" charset="0"/>
              <a:buChar char="•"/>
            </a:pPr>
            <a:r>
              <a:rPr lang="en-US" sz="6400" b="0" dirty="0" smtClean="0"/>
              <a:t>Binary Encoding</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209550"/>
            <a:ext cx="1594796" cy="1547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Placeholder 14"/>
          <p:cNvPicPr>
            <a:picLocks noChangeAspect="1"/>
          </p:cNvPicPr>
          <p:nvPr/>
        </p:nvPicPr>
        <p:blipFill>
          <a:blip r:embed="rId3">
            <a:extLst>
              <a:ext uri="{28A0092B-C50C-407E-A947-70E740481C1C}">
                <a14:useLocalDpi xmlns:a14="http://schemas.microsoft.com/office/drawing/2010/main" val="0"/>
              </a:ext>
            </a:extLst>
          </a:blip>
          <a:srcRect l="20439" r="20439"/>
          <a:stretch>
            <a:fillRect/>
          </a:stretch>
        </p:blipFill>
        <p:spPr>
          <a:xfrm>
            <a:off x="1818621" y="1516664"/>
            <a:ext cx="1608509" cy="1805371"/>
          </a:xfrm>
          <a:prstGeom prst="rect">
            <a:avLst/>
          </a:prstGeom>
        </p:spPr>
      </p:pic>
    </p:spTree>
    <p:extLst>
      <p:ext uri="{BB962C8B-B14F-4D97-AF65-F5344CB8AC3E}">
        <p14:creationId xmlns:p14="http://schemas.microsoft.com/office/powerpoint/2010/main" val="14340615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Exploratory Data Analysis</a:t>
            </a:r>
            <a:br>
              <a:rPr lang="en-US" sz="2400" dirty="0"/>
            </a:br>
            <a:endParaRPr lang="en-US" dirty="0"/>
          </a:p>
        </p:txBody>
      </p:sp>
      <p:sp>
        <p:nvSpPr>
          <p:cNvPr id="10" name="Content Placeholder 4"/>
          <p:cNvSpPr txBox="1">
            <a:spLocks/>
          </p:cNvSpPr>
          <p:nvPr/>
        </p:nvSpPr>
        <p:spPr>
          <a:xfrm>
            <a:off x="4409813" y="800101"/>
            <a:ext cx="2438400" cy="2990850"/>
          </a:xfrm>
          <a:prstGeom prst="rect">
            <a:avLst/>
          </a:prstGeom>
        </p:spPr>
        <p:txBody>
          <a:bodyPr vert="horz" lIns="0" tIns="0" rIns="0" bIns="0" rtlCol="0">
            <a:noAutofit/>
          </a:bodyPr>
          <a:lstStyle>
            <a:lvl1pPr marL="228600" indent="-228600" algn="l" defTabSz="912813" rtl="0" eaLnBrk="1" fontAlgn="base" hangingPunct="1">
              <a:spcBef>
                <a:spcPts val="900"/>
              </a:spcBef>
              <a:spcAft>
                <a:spcPct val="0"/>
              </a:spcAft>
              <a:buFont typeface="Calibri" pitchFamily="34" charset="0"/>
              <a:buAutoNum type="arabicPeriod"/>
              <a:defRPr sz="1200" kern="800" spc="-10">
                <a:solidFill>
                  <a:schemeClr val="tx1">
                    <a:lumMod val="75000"/>
                  </a:schemeClr>
                </a:solidFill>
                <a:latin typeface="+mn-lt"/>
                <a:ea typeface="+mn-ea"/>
                <a:cs typeface="+mn-cs"/>
              </a:defRPr>
            </a:lvl1pPr>
            <a:lvl2pPr marL="342900" indent="-171450" algn="l" defTabSz="912813" rtl="0" eaLnBrk="1" fontAlgn="base" hangingPunct="1">
              <a:spcBef>
                <a:spcPts val="900"/>
              </a:spcBef>
              <a:spcAft>
                <a:spcPct val="0"/>
              </a:spcAft>
              <a:buFont typeface="Wingdings" pitchFamily="2" charset="2"/>
              <a:buChar char="§"/>
              <a:defRPr sz="1200" kern="800">
                <a:solidFill>
                  <a:schemeClr val="tx1">
                    <a:lumMod val="75000"/>
                  </a:schemeClr>
                </a:solidFill>
                <a:latin typeface="+mn-lt"/>
                <a:ea typeface="+mn-ea"/>
                <a:cs typeface="+mn-cs"/>
              </a:defRPr>
            </a:lvl2pPr>
            <a:lvl3pPr marL="5143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3pPr>
            <a:lvl4pPr marL="68580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4pPr>
            <a:lvl5pPr marL="8572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dirty="0" smtClean="0"/>
              <a:t>Data </a:t>
            </a:r>
            <a:r>
              <a:rPr lang="en-US" sz="2000" dirty="0"/>
              <a:t>Visualization</a:t>
            </a:r>
          </a:p>
          <a:p>
            <a:pPr marL="571500" lvl="2" indent="-285750">
              <a:spcBef>
                <a:spcPts val="0"/>
              </a:spcBef>
              <a:buFont typeface="Arial" panose="020B0604020202020204" pitchFamily="34" charset="0"/>
              <a:buChar char="•"/>
            </a:pPr>
            <a:r>
              <a:rPr lang="en-US" sz="1600" b="0" dirty="0"/>
              <a:t>Scatter plots</a:t>
            </a:r>
          </a:p>
          <a:p>
            <a:pPr marL="571500" lvl="2" indent="-285750">
              <a:spcBef>
                <a:spcPts val="0"/>
              </a:spcBef>
              <a:buFont typeface="Arial" panose="020B0604020202020204" pitchFamily="34" charset="0"/>
              <a:buChar char="•"/>
            </a:pPr>
            <a:r>
              <a:rPr lang="en-US" sz="1600" b="0" dirty="0"/>
              <a:t>Histograms </a:t>
            </a:r>
          </a:p>
          <a:p>
            <a:pPr marL="571500" lvl="2" indent="-285750">
              <a:spcBef>
                <a:spcPts val="0"/>
              </a:spcBef>
              <a:buFont typeface="Arial" panose="020B0604020202020204" pitchFamily="34" charset="0"/>
              <a:buChar char="•"/>
            </a:pPr>
            <a:r>
              <a:rPr lang="en-US" sz="1600" b="0" dirty="0"/>
              <a:t>Pie </a:t>
            </a:r>
            <a:r>
              <a:rPr lang="en-US" sz="1600" b="0" dirty="0" smtClean="0"/>
              <a:t>charts</a:t>
            </a:r>
          </a:p>
          <a:p>
            <a:pPr marL="571500" lvl="2" indent="-285750">
              <a:spcBef>
                <a:spcPts val="0"/>
              </a:spcBef>
              <a:buFont typeface="Arial" panose="020B0604020202020204" pitchFamily="34" charset="0"/>
              <a:buChar char="•"/>
            </a:pPr>
            <a:r>
              <a:rPr lang="en-US" sz="1600" b="0" dirty="0" smtClean="0"/>
              <a:t>Boxplots</a:t>
            </a:r>
            <a:endParaRPr lang="en-US" sz="1600" b="0" dirty="0"/>
          </a:p>
          <a:p>
            <a:pPr marL="571500" lvl="2" indent="-285750">
              <a:spcBef>
                <a:spcPts val="0"/>
              </a:spcBef>
              <a:buFont typeface="Arial" panose="020B0604020202020204" pitchFamily="34" charset="0"/>
              <a:buChar char="•"/>
            </a:pPr>
            <a:r>
              <a:rPr lang="en-US" sz="1600" b="0" dirty="0"/>
              <a:t>Bar </a:t>
            </a:r>
            <a:r>
              <a:rPr lang="en-US" sz="1600" b="0" dirty="0" smtClean="0"/>
              <a:t>plots</a:t>
            </a:r>
          </a:p>
          <a:p>
            <a:pPr marL="571500" lvl="2" indent="-285750">
              <a:spcBef>
                <a:spcPts val="0"/>
              </a:spcBef>
              <a:buFont typeface="Arial" panose="020B0604020202020204" pitchFamily="34" charset="0"/>
              <a:buChar char="•"/>
            </a:pPr>
            <a:r>
              <a:rPr lang="en-US" sz="1600" b="0" dirty="0" smtClean="0"/>
              <a:t>Pair plots</a:t>
            </a:r>
          </a:p>
          <a:p>
            <a:pPr marL="571500" lvl="2" indent="-285750">
              <a:spcBef>
                <a:spcPts val="0"/>
              </a:spcBef>
              <a:buFont typeface="Arial" panose="020B0604020202020204" pitchFamily="34" charset="0"/>
              <a:buChar char="•"/>
            </a:pPr>
            <a:r>
              <a:rPr lang="en-US" sz="1600" b="0" dirty="0" smtClean="0"/>
              <a:t>Violin plots</a:t>
            </a:r>
            <a:endParaRPr lang="en-US" sz="1600" b="0" dirty="0"/>
          </a:p>
          <a:p>
            <a:pPr marL="571500" lvl="2" indent="-285750">
              <a:spcBef>
                <a:spcPts val="0"/>
              </a:spcBef>
              <a:buFont typeface="Arial" panose="020B0604020202020204" pitchFamily="34" charset="0"/>
              <a:buChar char="•"/>
            </a:pPr>
            <a:r>
              <a:rPr lang="en-US" sz="1600" b="0" dirty="0"/>
              <a:t>Density </a:t>
            </a:r>
            <a:r>
              <a:rPr lang="en-US" sz="1600" b="0" dirty="0" smtClean="0"/>
              <a:t>plots</a:t>
            </a:r>
          </a:p>
          <a:p>
            <a:pPr marL="571500" lvl="2" indent="-285750">
              <a:spcBef>
                <a:spcPts val="0"/>
              </a:spcBef>
              <a:buFont typeface="Arial" panose="020B0604020202020204" pitchFamily="34" charset="0"/>
              <a:buChar char="•"/>
            </a:pPr>
            <a:r>
              <a:rPr lang="en-US" sz="1600" b="0" dirty="0" err="1" smtClean="0"/>
              <a:t>Heatmap</a:t>
            </a:r>
            <a:r>
              <a:rPr lang="en-US" sz="1600" b="0" dirty="0" smtClean="0"/>
              <a:t> plots</a:t>
            </a:r>
          </a:p>
          <a:p>
            <a:pPr marL="571500" lvl="2" indent="-285750">
              <a:spcBef>
                <a:spcPts val="0"/>
              </a:spcBef>
              <a:buFont typeface="Arial" panose="020B0604020202020204" pitchFamily="34" charset="0"/>
              <a:buChar char="•"/>
            </a:pPr>
            <a:r>
              <a:rPr lang="en-US" sz="1600" b="0" dirty="0" smtClean="0"/>
              <a:t>Correlation plots</a:t>
            </a:r>
            <a:endParaRPr lang="en-US" sz="1600" b="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04950"/>
            <a:ext cx="2057401" cy="169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2764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2400" b="1" dirty="0" smtClean="0"/>
              <a:t>Analyze Dataset</a:t>
            </a:r>
            <a:endParaRPr lang="en-US" sz="2400" b="1" dirty="0"/>
          </a:p>
        </p:txBody>
      </p:sp>
      <p:sp>
        <p:nvSpPr>
          <p:cNvPr id="14" name="Title 3"/>
          <p:cNvSpPr txBox="1">
            <a:spLocks/>
          </p:cNvSpPr>
          <p:nvPr/>
        </p:nvSpPr>
        <p:spPr>
          <a:xfrm>
            <a:off x="1066800" y="1307507"/>
            <a:ext cx="1175857" cy="348246"/>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lgn="ctr"/>
            <a:r>
              <a:rPr lang="en-US" sz="1400" b="0" dirty="0" smtClean="0"/>
              <a:t>Original dataset</a:t>
            </a:r>
            <a:endParaRPr lang="en-US" sz="1400" b="0"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0838" y="474900"/>
            <a:ext cx="3837878" cy="1922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000" y="2808934"/>
            <a:ext cx="6507281" cy="1797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97022"/>
            <a:ext cx="6577676" cy="2075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132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76350"/>
            <a:ext cx="4925044"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txBox="1">
            <a:spLocks/>
          </p:cNvSpPr>
          <p:nvPr/>
        </p:nvSpPr>
        <p:spPr>
          <a:xfrm>
            <a:off x="3865461" y="3028950"/>
            <a:ext cx="1524000" cy="41580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1400" dirty="0" smtClean="0"/>
              <a:t>Detect missing value</a:t>
            </a:r>
            <a:endParaRPr lang="en-US" sz="1400" dirty="0"/>
          </a:p>
        </p:txBody>
      </p:sp>
      <p:sp>
        <p:nvSpPr>
          <p:cNvPr id="9" name="Title 3"/>
          <p:cNvSpPr txBox="1">
            <a:spLocks/>
          </p:cNvSpPr>
          <p:nvPr/>
        </p:nvSpPr>
        <p:spPr>
          <a:xfrm>
            <a:off x="487261" y="401911"/>
            <a:ext cx="8280400" cy="493440"/>
          </a:xfrm>
          <a:prstGeom prst="rect">
            <a:avLst/>
          </a:prstGeom>
        </p:spPr>
        <p:txBody>
          <a:bodyPr vert="horz" lIns="0" tIns="0" rIns="0" bIns="0" rtlCol="0" anchor="ctr">
            <a:normAutofit fontScale="92500" lnSpcReduction="10000"/>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r>
              <a:rPr lang="en-US" sz="2400" b="0" dirty="0" smtClean="0"/>
              <a:t>Exploratory Data Analysis</a:t>
            </a:r>
            <a:br>
              <a:rPr lang="en-US" sz="2400" b="0" dirty="0" smtClean="0"/>
            </a:br>
            <a:endParaRPr lang="en-US" b="0" dirty="0"/>
          </a:p>
        </p:txBody>
      </p:sp>
    </p:spTree>
    <p:extLst>
      <p:ext uri="{BB962C8B-B14F-4D97-AF65-F5344CB8AC3E}">
        <p14:creationId xmlns:p14="http://schemas.microsoft.com/office/powerpoint/2010/main" val="565859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1524000" y="1979107"/>
            <a:ext cx="1032545" cy="41580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1400" dirty="0" smtClean="0"/>
              <a:t>Detect outlier</a:t>
            </a:r>
            <a:endParaRPr lang="en-US" sz="1400" dirty="0"/>
          </a:p>
        </p:txBody>
      </p:sp>
      <p:sp>
        <p:nvSpPr>
          <p:cNvPr id="9" name="Title 3"/>
          <p:cNvSpPr txBox="1">
            <a:spLocks/>
          </p:cNvSpPr>
          <p:nvPr/>
        </p:nvSpPr>
        <p:spPr>
          <a:xfrm>
            <a:off x="487261" y="401910"/>
            <a:ext cx="8280400"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r>
              <a:rPr lang="en-US" sz="2400" b="0" dirty="0" smtClean="0"/>
              <a:t>Exploratory Data Analysis</a:t>
            </a:r>
            <a:br>
              <a:rPr lang="en-US" sz="2400" b="0" dirty="0" smtClean="0"/>
            </a:br>
            <a:endParaRPr lang="en-US"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199" y="62170"/>
            <a:ext cx="4970541" cy="4643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7021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61950"/>
            <a:ext cx="8280400" cy="457200"/>
          </a:xfrm>
        </p:spPr>
        <p:txBody>
          <a:bodyPr>
            <a:normAutofit/>
          </a:bodyPr>
          <a:lstStyle/>
          <a:p>
            <a:r>
              <a:rPr lang="en-US" sz="2400" dirty="0"/>
              <a:t>What is Predictive </a:t>
            </a:r>
            <a:r>
              <a:rPr lang="en-US" sz="2400" dirty="0" smtClean="0"/>
              <a:t>Modelling?</a:t>
            </a:r>
            <a:endParaRPr lang="en-US" dirty="0"/>
          </a:p>
        </p:txBody>
      </p:sp>
      <p:sp>
        <p:nvSpPr>
          <p:cNvPr id="5" name="Content Placeholder 4"/>
          <p:cNvSpPr>
            <a:spLocks noGrp="1"/>
          </p:cNvSpPr>
          <p:nvPr>
            <p:ph idx="1"/>
          </p:nvPr>
        </p:nvSpPr>
        <p:spPr>
          <a:xfrm>
            <a:off x="2590800" y="1428750"/>
            <a:ext cx="4800600" cy="1905000"/>
          </a:xfrm>
        </p:spPr>
        <p:txBody>
          <a:bodyPr>
            <a:noAutofit/>
          </a:bodyPr>
          <a:lstStyle/>
          <a:p>
            <a:pPr>
              <a:buFont typeface="Wingdings" panose="05000000000000000000" pitchFamily="2" charset="2"/>
              <a:buChar char="ü"/>
            </a:pPr>
            <a:r>
              <a:rPr lang="en-US" sz="1600" dirty="0" smtClean="0">
                <a:solidFill>
                  <a:srgbClr val="0065A4"/>
                </a:solidFill>
              </a:rPr>
              <a:t>Using historical </a:t>
            </a:r>
            <a:r>
              <a:rPr lang="en-US" sz="1600" dirty="0">
                <a:solidFill>
                  <a:srgbClr val="0065A4"/>
                </a:solidFill>
              </a:rPr>
              <a:t>data to predict future </a:t>
            </a:r>
            <a:r>
              <a:rPr lang="en-US" sz="1600" dirty="0" smtClean="0">
                <a:solidFill>
                  <a:srgbClr val="0065A4"/>
                </a:solidFill>
              </a:rPr>
              <a:t>events</a:t>
            </a:r>
          </a:p>
          <a:p>
            <a:pPr>
              <a:buFont typeface="Wingdings" panose="05000000000000000000" pitchFamily="2" charset="2"/>
              <a:buChar char="ü"/>
            </a:pPr>
            <a:r>
              <a:rPr lang="en-US" sz="1600" dirty="0">
                <a:solidFill>
                  <a:srgbClr val="0065A4"/>
                </a:solidFill>
              </a:rPr>
              <a:t>Capturing important trends</a:t>
            </a:r>
          </a:p>
          <a:p>
            <a:pPr>
              <a:buFont typeface="Wingdings" panose="05000000000000000000" pitchFamily="2" charset="2"/>
              <a:buChar char="ü"/>
            </a:pPr>
            <a:r>
              <a:rPr lang="en-US" sz="1600" dirty="0" smtClean="0">
                <a:solidFill>
                  <a:srgbClr val="0065A4"/>
                </a:solidFill>
              </a:rPr>
              <a:t>Using current </a:t>
            </a:r>
            <a:r>
              <a:rPr lang="en-US" sz="1600" dirty="0">
                <a:solidFill>
                  <a:srgbClr val="0065A4"/>
                </a:solidFill>
              </a:rPr>
              <a:t>data to predict what will happen </a:t>
            </a:r>
            <a:r>
              <a:rPr lang="en-US" sz="1600" dirty="0" smtClean="0">
                <a:solidFill>
                  <a:srgbClr val="0065A4"/>
                </a:solidFill>
              </a:rPr>
              <a:t>next</a:t>
            </a:r>
          </a:p>
          <a:p>
            <a:pPr>
              <a:buFont typeface="Wingdings" panose="05000000000000000000" pitchFamily="2" charset="2"/>
              <a:buChar char="ü"/>
            </a:pPr>
            <a:r>
              <a:rPr lang="en-US" sz="1600" dirty="0" smtClean="0">
                <a:solidFill>
                  <a:srgbClr val="0065A4"/>
                </a:solidFill>
              </a:rPr>
              <a:t>Suggest actions to take for optimal outcomes</a:t>
            </a:r>
          </a:p>
          <a:p>
            <a:pPr>
              <a:buFont typeface="Wingdings" panose="05000000000000000000" pitchFamily="2" charset="2"/>
              <a:buChar char="ü"/>
            </a:pPr>
            <a:r>
              <a:rPr lang="en-US" sz="1600" dirty="0">
                <a:solidFill>
                  <a:srgbClr val="0065A4"/>
                </a:solidFill>
              </a:rPr>
              <a:t>Using statistics to predict </a:t>
            </a:r>
            <a:r>
              <a:rPr lang="en-US" sz="1600" dirty="0" smtClean="0">
                <a:solidFill>
                  <a:srgbClr val="0065A4"/>
                </a:solidFill>
              </a:rPr>
              <a:t>outcomes</a:t>
            </a:r>
          </a:p>
          <a:p>
            <a:pPr marL="0" indent="0">
              <a:buNone/>
            </a:pPr>
            <a:endParaRPr lang="en-US" sz="1600" dirty="0">
              <a:solidFill>
                <a:srgbClr val="0065A4"/>
              </a:solidFill>
            </a:endParaRPr>
          </a:p>
        </p:txBody>
      </p:sp>
    </p:spTree>
    <p:extLst>
      <p:ext uri="{BB962C8B-B14F-4D97-AF65-F5344CB8AC3E}">
        <p14:creationId xmlns:p14="http://schemas.microsoft.com/office/powerpoint/2010/main" val="5816183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04787"/>
            <a:ext cx="8280400" cy="614363"/>
          </a:xfrm>
        </p:spPr>
        <p:txBody>
          <a:bodyPr/>
          <a:lstStyle/>
          <a:p>
            <a:pPr marL="342900" indent="-342900"/>
            <a:r>
              <a:rPr lang="en-US" sz="2400" b="1" dirty="0" smtClean="0"/>
              <a:t>Analyze Dataset</a:t>
            </a:r>
            <a:endParaRPr lang="en-US" sz="24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73722"/>
            <a:ext cx="5105400" cy="445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3"/>
          <p:cNvSpPr txBox="1">
            <a:spLocks/>
          </p:cNvSpPr>
          <p:nvPr/>
        </p:nvSpPr>
        <p:spPr>
          <a:xfrm>
            <a:off x="1447800" y="1894927"/>
            <a:ext cx="955879"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0" indent="0">
              <a:buNone/>
            </a:pPr>
            <a:r>
              <a:rPr lang="en-US" sz="1800" dirty="0" smtClean="0"/>
              <a:t>Boxplots</a:t>
            </a:r>
            <a:endParaRPr lang="en-US" sz="1800" dirty="0"/>
          </a:p>
        </p:txBody>
      </p:sp>
    </p:spTree>
    <p:extLst>
      <p:ext uri="{BB962C8B-B14F-4D97-AF65-F5344CB8AC3E}">
        <p14:creationId xmlns:p14="http://schemas.microsoft.com/office/powerpoint/2010/main" val="2372773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2400" b="1" dirty="0" smtClean="0"/>
              <a:t>Analyze Dataset</a:t>
            </a:r>
            <a:endParaRPr lang="en-US" sz="2400" b="1" dirty="0"/>
          </a:p>
        </p:txBody>
      </p:sp>
      <p:sp>
        <p:nvSpPr>
          <p:cNvPr id="6" name="Title 3"/>
          <p:cNvSpPr txBox="1">
            <a:spLocks/>
          </p:cNvSpPr>
          <p:nvPr/>
        </p:nvSpPr>
        <p:spPr>
          <a:xfrm>
            <a:off x="3657600" y="4253957"/>
            <a:ext cx="1524000" cy="41580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1400" b="0" dirty="0" smtClean="0"/>
              <a:t>Graphical summaries</a:t>
            </a:r>
            <a:endParaRPr lang="en-US" sz="1400" b="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03497"/>
            <a:ext cx="5410201" cy="456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238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2400" b="1" dirty="0" smtClean="0"/>
              <a:t>Analyze Dataset</a:t>
            </a:r>
            <a:endParaRPr lang="en-US" sz="2400" b="1" dirty="0"/>
          </a:p>
        </p:txBody>
      </p:sp>
      <p:sp>
        <p:nvSpPr>
          <p:cNvPr id="6" name="Title 3"/>
          <p:cNvSpPr txBox="1">
            <a:spLocks/>
          </p:cNvSpPr>
          <p:nvPr/>
        </p:nvSpPr>
        <p:spPr>
          <a:xfrm>
            <a:off x="5562600" y="4349904"/>
            <a:ext cx="1828800" cy="415808"/>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1400" b="0" dirty="0" smtClean="0"/>
              <a:t>Graphical presentation</a:t>
            </a:r>
            <a:endParaRPr lang="en-US" sz="1400" b="0" dirty="0"/>
          </a:p>
        </p:txBody>
      </p:sp>
      <p:sp>
        <p:nvSpPr>
          <p:cNvPr id="7" name="Title 3"/>
          <p:cNvSpPr txBox="1">
            <a:spLocks/>
          </p:cNvSpPr>
          <p:nvPr/>
        </p:nvSpPr>
        <p:spPr>
          <a:xfrm>
            <a:off x="1143001" y="2079450"/>
            <a:ext cx="955879"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0" indent="0">
              <a:buNone/>
            </a:pPr>
            <a:r>
              <a:rPr lang="en-US" sz="1800" dirty="0" smtClean="0"/>
              <a:t>Bar </a:t>
            </a:r>
            <a:r>
              <a:rPr lang="en-US" sz="1800" dirty="0" smtClean="0"/>
              <a:t>plots</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42478"/>
            <a:ext cx="4849230" cy="4187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4387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2400" b="1" dirty="0" smtClean="0"/>
              <a:t>Analyze Dataset</a:t>
            </a:r>
            <a:endParaRPr lang="en-US" sz="2400" b="1" dirty="0"/>
          </a:p>
        </p:txBody>
      </p:sp>
      <p:sp>
        <p:nvSpPr>
          <p:cNvPr id="7" name="Title 3"/>
          <p:cNvSpPr txBox="1">
            <a:spLocks/>
          </p:cNvSpPr>
          <p:nvPr/>
        </p:nvSpPr>
        <p:spPr>
          <a:xfrm>
            <a:off x="901886" y="967740"/>
            <a:ext cx="2067187" cy="381000"/>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0" indent="0">
              <a:buNone/>
            </a:pPr>
            <a:r>
              <a:rPr lang="en-US" sz="1600" dirty="0" smtClean="0"/>
              <a:t>Bar plot of step feature</a:t>
            </a:r>
            <a:endParaRPr lang="en-US" sz="1600"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46369"/>
            <a:ext cx="5257795" cy="4628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09543"/>
            <a:ext cx="3657600" cy="1389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Connector 2"/>
          <p:cNvCxnSpPr/>
          <p:nvPr/>
        </p:nvCxnSpPr>
        <p:spPr>
          <a:xfrm>
            <a:off x="3741420" y="46369"/>
            <a:ext cx="0" cy="46281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5604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2400" b="1" dirty="0" smtClean="0"/>
              <a:t>Analyze Dataset</a:t>
            </a:r>
            <a:endParaRPr lang="en-US" sz="2400"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507" y="477124"/>
            <a:ext cx="4841838" cy="4070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73852"/>
            <a:ext cx="3886200" cy="1632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3"/>
          <p:cNvSpPr txBox="1">
            <a:spLocks/>
          </p:cNvSpPr>
          <p:nvPr/>
        </p:nvSpPr>
        <p:spPr>
          <a:xfrm>
            <a:off x="1066800" y="895350"/>
            <a:ext cx="2653718" cy="381000"/>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0" indent="0">
              <a:buNone/>
            </a:pPr>
            <a:r>
              <a:rPr lang="en-US" sz="1600" dirty="0" smtClean="0"/>
              <a:t>Bar plot after transformation</a:t>
            </a:r>
            <a:endParaRPr lang="en-US" sz="1600" dirty="0"/>
          </a:p>
        </p:txBody>
      </p:sp>
      <p:cxnSp>
        <p:nvCxnSpPr>
          <p:cNvPr id="3" name="Straight Connector 2"/>
          <p:cNvCxnSpPr/>
          <p:nvPr/>
        </p:nvCxnSpPr>
        <p:spPr>
          <a:xfrm>
            <a:off x="4059566" y="57150"/>
            <a:ext cx="0" cy="45278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6824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295400" y="1047750"/>
            <a:ext cx="7010400" cy="1905000"/>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r>
              <a:rPr lang="en-US" sz="1600" dirty="0" smtClean="0"/>
              <a:t>A few insights discovered:</a:t>
            </a:r>
          </a:p>
          <a:p>
            <a:endParaRPr lang="en-US" sz="1600" dirty="0" smtClean="0"/>
          </a:p>
          <a:p>
            <a:pPr marL="285750" indent="-285750">
              <a:buFont typeface="Arial" panose="020B0604020202020204" pitchFamily="34" charset="0"/>
              <a:buChar char="•"/>
            </a:pPr>
            <a:r>
              <a:rPr lang="en-US" sz="1600" b="0" dirty="0" smtClean="0"/>
              <a:t>Most </a:t>
            </a:r>
            <a:r>
              <a:rPr lang="en-US" sz="1600" b="0" dirty="0"/>
              <a:t>of the fraud transactions are of lesser </a:t>
            </a:r>
            <a:r>
              <a:rPr lang="en-US" sz="1600" b="0" dirty="0" smtClean="0"/>
              <a:t>AMT</a:t>
            </a:r>
            <a:endParaRPr lang="en-US" sz="1600" b="0" dirty="0"/>
          </a:p>
          <a:p>
            <a:pPr marL="285750" lvl="0" indent="-285750">
              <a:buFont typeface="Arial" panose="020B0604020202020204" pitchFamily="34" charset="0"/>
              <a:buChar char="•"/>
            </a:pPr>
            <a:r>
              <a:rPr lang="en-US" sz="1600" b="0" dirty="0" smtClean="0"/>
              <a:t>Fraud took place only with CASH_OUT and TRANSFER type transactions</a:t>
            </a:r>
          </a:p>
          <a:p>
            <a:pPr marL="285750" lvl="0" indent="-285750">
              <a:buFont typeface="Arial" panose="020B0604020202020204" pitchFamily="34" charset="0"/>
              <a:buChar char="•"/>
            </a:pPr>
            <a:r>
              <a:rPr lang="en-US" sz="1600" b="0" dirty="0" smtClean="0"/>
              <a:t>TRANSFER type transaction is used in large scale as compared to other types</a:t>
            </a:r>
          </a:p>
          <a:p>
            <a:pPr marL="285750" lvl="0" indent="-285750">
              <a:buFont typeface="Arial" panose="020B0604020202020204" pitchFamily="34" charset="0"/>
              <a:buChar char="•"/>
            </a:pPr>
            <a:r>
              <a:rPr lang="en-US" sz="1600" b="0" dirty="0" smtClean="0"/>
              <a:t>Fraud transactions took place THROUGHUOT THE CLOCK as compared to legitimate transactions</a:t>
            </a:r>
            <a:endParaRPr lang="en-US" sz="1600" b="0" dirty="0"/>
          </a:p>
        </p:txBody>
      </p:sp>
    </p:spTree>
    <p:extLst>
      <p:ext uri="{BB962C8B-B14F-4D97-AF65-F5344CB8AC3E}">
        <p14:creationId xmlns:p14="http://schemas.microsoft.com/office/powerpoint/2010/main" val="20918485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04787"/>
            <a:ext cx="8280400" cy="614363"/>
          </a:xfrm>
        </p:spPr>
        <p:txBody>
          <a:bodyPr/>
          <a:lstStyle/>
          <a:p>
            <a:pPr marL="342900" indent="-342900"/>
            <a:r>
              <a:rPr lang="en-US" sz="2400" b="1" dirty="0" smtClean="0"/>
              <a:t>Analyze Dataset</a:t>
            </a:r>
            <a:endParaRPr lang="en-US" sz="2400" b="1"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85804"/>
            <a:ext cx="4562475" cy="379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txBox="1">
            <a:spLocks/>
          </p:cNvSpPr>
          <p:nvPr/>
        </p:nvSpPr>
        <p:spPr>
          <a:xfrm>
            <a:off x="1232482" y="1991445"/>
            <a:ext cx="1967918" cy="381000"/>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0" indent="0">
              <a:buNone/>
            </a:pPr>
            <a:r>
              <a:rPr lang="en-US" sz="1600" dirty="0" smtClean="0"/>
              <a:t>One-hot encoding</a:t>
            </a:r>
            <a:endParaRPr lang="en-US" sz="1600" dirty="0"/>
          </a:p>
        </p:txBody>
      </p:sp>
    </p:spTree>
    <p:extLst>
      <p:ext uri="{BB962C8B-B14F-4D97-AF65-F5344CB8AC3E}">
        <p14:creationId xmlns:p14="http://schemas.microsoft.com/office/powerpoint/2010/main" val="3513721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04787"/>
            <a:ext cx="8280400" cy="614363"/>
          </a:xfrm>
        </p:spPr>
        <p:txBody>
          <a:bodyPr/>
          <a:lstStyle/>
          <a:p>
            <a:pPr marL="342900" indent="-342900"/>
            <a:r>
              <a:rPr lang="en-US" sz="2400" b="1" dirty="0" smtClean="0"/>
              <a:t>Analyze Dataset</a:t>
            </a:r>
            <a:endParaRPr lang="en-US" sz="2400" b="1" dirty="0"/>
          </a:p>
        </p:txBody>
      </p:sp>
      <p:sp>
        <p:nvSpPr>
          <p:cNvPr id="7" name="Title 3"/>
          <p:cNvSpPr txBox="1">
            <a:spLocks/>
          </p:cNvSpPr>
          <p:nvPr/>
        </p:nvSpPr>
        <p:spPr>
          <a:xfrm>
            <a:off x="1005280" y="819150"/>
            <a:ext cx="5181599" cy="4268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0" indent="0">
              <a:buNone/>
            </a:pPr>
            <a:r>
              <a:rPr lang="en-US" sz="1400" b="0" dirty="0" smtClean="0"/>
              <a:t>* Eliminating insignificant observations &amp; variables for further analysis</a:t>
            </a:r>
            <a:endParaRPr lang="en-US" sz="1400" b="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079" y="1581150"/>
            <a:ext cx="5167311" cy="1524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155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04787"/>
            <a:ext cx="8280400" cy="614363"/>
          </a:xfrm>
        </p:spPr>
        <p:txBody>
          <a:bodyPr/>
          <a:lstStyle/>
          <a:p>
            <a:pPr marL="342900" indent="-342900"/>
            <a:r>
              <a:rPr lang="en-US" sz="2400" b="1" dirty="0" smtClean="0"/>
              <a:t>Analyze Dataset</a:t>
            </a:r>
            <a:endParaRPr lang="en-US" sz="2400" b="1" dirty="0"/>
          </a:p>
        </p:txBody>
      </p:sp>
      <p:sp>
        <p:nvSpPr>
          <p:cNvPr id="8" name="Title 3"/>
          <p:cNvSpPr txBox="1">
            <a:spLocks/>
          </p:cNvSpPr>
          <p:nvPr/>
        </p:nvSpPr>
        <p:spPr>
          <a:xfrm>
            <a:off x="838200" y="1973040"/>
            <a:ext cx="2653718" cy="381000"/>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0" indent="0">
              <a:buNone/>
            </a:pPr>
            <a:r>
              <a:rPr lang="en-US" sz="1600" dirty="0" smtClean="0"/>
              <a:t>Dataset Structure after EDA</a:t>
            </a:r>
            <a:endParaRPr lang="en-US" sz="16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918" y="1205795"/>
            <a:ext cx="5105400" cy="223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021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3080857" y="2038348"/>
            <a:ext cx="2286000"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2800" b="1" dirty="0" smtClean="0"/>
              <a:t>Model Building</a:t>
            </a:r>
            <a:endParaRPr lang="en-US" sz="2800" b="1" dirty="0"/>
          </a:p>
        </p:txBody>
      </p:sp>
      <p:cxnSp>
        <p:nvCxnSpPr>
          <p:cNvPr id="4" name="Straight Connector 3"/>
          <p:cNvCxnSpPr/>
          <p:nvPr/>
        </p:nvCxnSpPr>
        <p:spPr>
          <a:xfrm>
            <a:off x="5574544" y="895350"/>
            <a:ext cx="0" cy="3200400"/>
          </a:xfrm>
          <a:prstGeom prst="line">
            <a:avLst/>
          </a:prstGeom>
        </p:spPr>
        <p:style>
          <a:lnRef idx="1">
            <a:schemeClr val="accent1"/>
          </a:lnRef>
          <a:fillRef idx="0">
            <a:schemeClr val="accent1"/>
          </a:fillRef>
          <a:effectRef idx="0">
            <a:schemeClr val="accent1"/>
          </a:effectRef>
          <a:fontRef idx="minor">
            <a:schemeClr val="tx1"/>
          </a:fontRef>
        </p:style>
      </p:cxn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10337"/>
            <a:ext cx="1667648" cy="133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3045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1804" y="209551"/>
            <a:ext cx="8280400" cy="457200"/>
          </a:xfrm>
        </p:spPr>
        <p:txBody>
          <a:bodyPr>
            <a:normAutofit/>
          </a:bodyPr>
          <a:lstStyle/>
          <a:p>
            <a:r>
              <a:rPr lang="en-US" sz="2400" dirty="0" smtClean="0"/>
              <a:t>Purpose of Predictive Modelling</a:t>
            </a:r>
            <a:endParaRPr lang="en-US" dirty="0"/>
          </a:p>
        </p:txBody>
      </p:sp>
      <p:sp>
        <p:nvSpPr>
          <p:cNvPr id="5" name="Content Placeholder 4"/>
          <p:cNvSpPr>
            <a:spLocks noGrp="1"/>
          </p:cNvSpPr>
          <p:nvPr>
            <p:ph idx="1"/>
          </p:nvPr>
        </p:nvSpPr>
        <p:spPr>
          <a:xfrm>
            <a:off x="3276600" y="895350"/>
            <a:ext cx="3886200" cy="3505200"/>
          </a:xfrm>
        </p:spPr>
        <p:txBody>
          <a:bodyPr>
            <a:noAutofit/>
          </a:bodyPr>
          <a:lstStyle/>
          <a:p>
            <a:pPr>
              <a:spcBef>
                <a:spcPts val="0"/>
              </a:spcBef>
              <a:buFont typeface="Wingdings" panose="05000000000000000000" pitchFamily="2" charset="2"/>
              <a:buChar char="ü"/>
            </a:pPr>
            <a:r>
              <a:rPr lang="en-US" sz="1600" dirty="0" smtClean="0">
                <a:solidFill>
                  <a:srgbClr val="0070C0"/>
                </a:solidFill>
              </a:rPr>
              <a:t>To </a:t>
            </a:r>
            <a:r>
              <a:rPr lang="en-US" sz="1600" dirty="0">
                <a:solidFill>
                  <a:srgbClr val="0070C0"/>
                </a:solidFill>
              </a:rPr>
              <a:t>solve a business </a:t>
            </a:r>
            <a:r>
              <a:rPr lang="en-US" sz="1600" dirty="0" smtClean="0">
                <a:solidFill>
                  <a:srgbClr val="0070C0"/>
                </a:solidFill>
              </a:rPr>
              <a:t>problem</a:t>
            </a:r>
          </a:p>
          <a:p>
            <a:pPr>
              <a:spcBef>
                <a:spcPts val="0"/>
              </a:spcBef>
              <a:buFont typeface="Wingdings" panose="05000000000000000000" pitchFamily="2" charset="2"/>
              <a:buChar char="ü"/>
            </a:pPr>
            <a:r>
              <a:rPr lang="en-US" sz="1600" dirty="0" smtClean="0">
                <a:solidFill>
                  <a:srgbClr val="0070C0"/>
                </a:solidFill>
              </a:rPr>
              <a:t>Ability </a:t>
            </a:r>
            <a:r>
              <a:rPr lang="en-US" sz="1600" dirty="0">
                <a:solidFill>
                  <a:srgbClr val="0070C0"/>
                </a:solidFill>
              </a:rPr>
              <a:t>to </a:t>
            </a:r>
            <a:r>
              <a:rPr lang="en-US" sz="1600" dirty="0" smtClean="0">
                <a:solidFill>
                  <a:srgbClr val="0070C0"/>
                </a:solidFill>
              </a:rPr>
              <a:t>identify </a:t>
            </a:r>
            <a:r>
              <a:rPr lang="en-US" sz="1600" dirty="0">
                <a:solidFill>
                  <a:srgbClr val="0070C0"/>
                </a:solidFill>
              </a:rPr>
              <a:t>business </a:t>
            </a:r>
            <a:r>
              <a:rPr lang="en-US" sz="1600" dirty="0" smtClean="0">
                <a:solidFill>
                  <a:srgbClr val="0070C0"/>
                </a:solidFill>
              </a:rPr>
              <a:t>opportunities</a:t>
            </a:r>
          </a:p>
          <a:p>
            <a:pPr>
              <a:spcBef>
                <a:spcPts val="0"/>
              </a:spcBef>
              <a:buFont typeface="Wingdings" panose="05000000000000000000" pitchFamily="2" charset="2"/>
              <a:buChar char="ü"/>
            </a:pPr>
            <a:r>
              <a:rPr lang="en-US" sz="1600" dirty="0">
                <a:solidFill>
                  <a:srgbClr val="0070C0"/>
                </a:solidFill>
              </a:rPr>
              <a:t>To come up with actionable </a:t>
            </a:r>
            <a:r>
              <a:rPr lang="en-US" sz="1600" dirty="0" smtClean="0">
                <a:solidFill>
                  <a:srgbClr val="0070C0"/>
                </a:solidFill>
              </a:rPr>
              <a:t>insights</a:t>
            </a:r>
            <a:endParaRPr lang="en-US" sz="1600" dirty="0">
              <a:solidFill>
                <a:srgbClr val="0070C0"/>
              </a:solidFill>
            </a:endParaRPr>
          </a:p>
          <a:p>
            <a:pPr>
              <a:spcBef>
                <a:spcPts val="0"/>
              </a:spcBef>
              <a:buFont typeface="Wingdings" panose="05000000000000000000" pitchFamily="2" charset="2"/>
              <a:buChar char="ü"/>
            </a:pPr>
            <a:r>
              <a:rPr lang="en-US" sz="1600" dirty="0" smtClean="0">
                <a:solidFill>
                  <a:srgbClr val="0070C0"/>
                </a:solidFill>
              </a:rPr>
              <a:t>Forecast business trend</a:t>
            </a:r>
          </a:p>
          <a:p>
            <a:pPr>
              <a:spcBef>
                <a:spcPts val="0"/>
              </a:spcBef>
              <a:buFont typeface="Wingdings" panose="05000000000000000000" pitchFamily="2" charset="2"/>
              <a:buChar char="ü"/>
            </a:pPr>
            <a:r>
              <a:rPr lang="en-US" sz="1600" dirty="0" smtClean="0">
                <a:solidFill>
                  <a:srgbClr val="0070C0"/>
                </a:solidFill>
              </a:rPr>
              <a:t>Identify useful resource</a:t>
            </a:r>
          </a:p>
          <a:p>
            <a:pPr>
              <a:spcBef>
                <a:spcPts val="0"/>
              </a:spcBef>
              <a:buFont typeface="Wingdings" panose="05000000000000000000" pitchFamily="2" charset="2"/>
              <a:buChar char="ü"/>
            </a:pPr>
            <a:r>
              <a:rPr lang="en-US" sz="1600" dirty="0" smtClean="0">
                <a:solidFill>
                  <a:srgbClr val="0070C0"/>
                </a:solidFill>
              </a:rPr>
              <a:t>Identify prospective customers</a:t>
            </a:r>
          </a:p>
          <a:p>
            <a:pPr>
              <a:spcBef>
                <a:spcPts val="0"/>
              </a:spcBef>
              <a:buFont typeface="Wingdings" panose="05000000000000000000" pitchFamily="2" charset="2"/>
              <a:buChar char="ü"/>
            </a:pPr>
            <a:r>
              <a:rPr lang="en-US" sz="1600" dirty="0" smtClean="0">
                <a:solidFill>
                  <a:srgbClr val="0070C0"/>
                </a:solidFill>
              </a:rPr>
              <a:t>Direct useful resource to the right path</a:t>
            </a:r>
          </a:p>
          <a:p>
            <a:pPr>
              <a:spcBef>
                <a:spcPts val="0"/>
              </a:spcBef>
              <a:buFont typeface="Wingdings" panose="05000000000000000000" pitchFamily="2" charset="2"/>
              <a:buChar char="ü"/>
            </a:pPr>
            <a:r>
              <a:rPr lang="en-US" sz="1600" dirty="0" smtClean="0">
                <a:solidFill>
                  <a:srgbClr val="0070C0"/>
                </a:solidFill>
              </a:rPr>
              <a:t>Price Optimization</a:t>
            </a:r>
          </a:p>
          <a:p>
            <a:pPr>
              <a:spcBef>
                <a:spcPts val="0"/>
              </a:spcBef>
              <a:buFont typeface="Wingdings" panose="05000000000000000000" pitchFamily="2" charset="2"/>
              <a:buChar char="ü"/>
            </a:pPr>
            <a:r>
              <a:rPr lang="en-US" sz="1600" dirty="0">
                <a:solidFill>
                  <a:srgbClr val="0070C0"/>
                </a:solidFill>
              </a:rPr>
              <a:t>Make predictions </a:t>
            </a:r>
          </a:p>
          <a:p>
            <a:pPr>
              <a:spcBef>
                <a:spcPts val="0"/>
              </a:spcBef>
              <a:buFont typeface="Wingdings" panose="05000000000000000000" pitchFamily="2" charset="2"/>
              <a:buChar char="ü"/>
            </a:pPr>
            <a:r>
              <a:rPr lang="en-US" sz="1600" dirty="0" smtClean="0">
                <a:solidFill>
                  <a:srgbClr val="0070C0"/>
                </a:solidFill>
              </a:rPr>
              <a:t>To </a:t>
            </a:r>
            <a:r>
              <a:rPr lang="en-US" sz="1600" dirty="0">
                <a:solidFill>
                  <a:srgbClr val="0070C0"/>
                </a:solidFill>
              </a:rPr>
              <a:t>improve sales, revenue and profit </a:t>
            </a:r>
            <a:r>
              <a:rPr lang="en-US" sz="1600" dirty="0" smtClean="0">
                <a:solidFill>
                  <a:srgbClr val="0070C0"/>
                </a:solidFill>
              </a:rPr>
              <a:t>margin</a:t>
            </a:r>
          </a:p>
          <a:p>
            <a:pPr>
              <a:spcBef>
                <a:spcPts val="0"/>
              </a:spcBef>
              <a:buFont typeface="Wingdings" panose="05000000000000000000" pitchFamily="2" charset="2"/>
              <a:buChar char="ü"/>
            </a:pPr>
            <a:r>
              <a:rPr lang="en-US" sz="1600" dirty="0">
                <a:solidFill>
                  <a:srgbClr val="0070C0"/>
                </a:solidFill>
              </a:rPr>
              <a:t>To improve cross-product </a:t>
            </a:r>
            <a:r>
              <a:rPr lang="en-US" sz="1600" dirty="0" smtClean="0">
                <a:solidFill>
                  <a:srgbClr val="0070C0"/>
                </a:solidFill>
              </a:rPr>
              <a:t>sales</a:t>
            </a:r>
          </a:p>
          <a:p>
            <a:pPr>
              <a:spcBef>
                <a:spcPts val="0"/>
              </a:spcBef>
              <a:buFont typeface="Wingdings" panose="05000000000000000000" pitchFamily="2" charset="2"/>
              <a:buChar char="ü"/>
            </a:pPr>
            <a:r>
              <a:rPr lang="en-US" sz="1600" dirty="0" smtClean="0">
                <a:solidFill>
                  <a:srgbClr val="0070C0"/>
                </a:solidFill>
              </a:rPr>
              <a:t>Detect fraud</a:t>
            </a:r>
          </a:p>
          <a:p>
            <a:pPr>
              <a:spcBef>
                <a:spcPts val="0"/>
              </a:spcBef>
              <a:buFont typeface="Wingdings" panose="05000000000000000000" pitchFamily="2" charset="2"/>
              <a:buChar char="ü"/>
            </a:pPr>
            <a:r>
              <a:rPr lang="en-US" sz="1600" dirty="0" smtClean="0">
                <a:solidFill>
                  <a:srgbClr val="0070C0"/>
                </a:solidFill>
              </a:rPr>
              <a:t>Avoid risk</a:t>
            </a:r>
          </a:p>
          <a:p>
            <a:pPr>
              <a:spcBef>
                <a:spcPts val="0"/>
              </a:spcBef>
              <a:buFont typeface="Wingdings" panose="05000000000000000000" pitchFamily="2" charset="2"/>
              <a:buChar char="ü"/>
            </a:pPr>
            <a:endParaRPr lang="en-US" sz="1600" dirty="0" smtClean="0">
              <a:solidFill>
                <a:srgbClr val="0070C0"/>
              </a:solidFill>
            </a:endParaRPr>
          </a:p>
          <a:p>
            <a:pPr>
              <a:spcBef>
                <a:spcPts val="0"/>
              </a:spcBef>
              <a:buFont typeface="Wingdings" panose="05000000000000000000" pitchFamily="2" charset="2"/>
              <a:buChar char="ü"/>
            </a:pPr>
            <a:endParaRPr lang="en-US" sz="1600" dirty="0" smtClean="0">
              <a:solidFill>
                <a:srgbClr val="0070C0"/>
              </a:solidFill>
            </a:endParaRPr>
          </a:p>
          <a:p>
            <a:pPr>
              <a:spcBef>
                <a:spcPts val="0"/>
              </a:spcBef>
              <a:buFont typeface="Wingdings" panose="05000000000000000000" pitchFamily="2" charset="2"/>
              <a:buChar char="ü"/>
            </a:pPr>
            <a:endParaRPr lang="en-US" sz="1600" dirty="0">
              <a:solidFill>
                <a:srgbClr val="0070C0"/>
              </a:solidFill>
            </a:endParaRPr>
          </a:p>
        </p:txBody>
      </p:sp>
      <p:sp>
        <p:nvSpPr>
          <p:cNvPr id="6" name="Content Placeholder 4"/>
          <p:cNvSpPr txBox="1">
            <a:spLocks/>
          </p:cNvSpPr>
          <p:nvPr/>
        </p:nvSpPr>
        <p:spPr>
          <a:xfrm>
            <a:off x="1143000" y="888118"/>
            <a:ext cx="3607060" cy="228600"/>
          </a:xfrm>
          <a:prstGeom prst="rect">
            <a:avLst/>
          </a:prstGeom>
        </p:spPr>
        <p:txBody>
          <a:bodyPr vert="horz" lIns="0" tIns="0" rIns="0" bIns="0" rtlCol="0">
            <a:normAutofit/>
          </a:bodyPr>
          <a:lstStyle>
            <a:lvl1pPr marL="228600" indent="-228600" algn="l" defTabSz="912813" rtl="0" eaLnBrk="1" fontAlgn="base" hangingPunct="1">
              <a:spcBef>
                <a:spcPts val="900"/>
              </a:spcBef>
              <a:spcAft>
                <a:spcPct val="0"/>
              </a:spcAft>
              <a:buFont typeface="Calibri" pitchFamily="34" charset="0"/>
              <a:buAutoNum type="arabicPeriod"/>
              <a:defRPr sz="1200" kern="800" spc="-10">
                <a:solidFill>
                  <a:schemeClr val="tx1">
                    <a:lumMod val="75000"/>
                  </a:schemeClr>
                </a:solidFill>
                <a:latin typeface="+mn-lt"/>
                <a:ea typeface="+mn-ea"/>
                <a:cs typeface="+mn-cs"/>
              </a:defRPr>
            </a:lvl1pPr>
            <a:lvl2pPr marL="342900" indent="-171450" algn="l" defTabSz="912813" rtl="0" eaLnBrk="1" fontAlgn="base" hangingPunct="1">
              <a:spcBef>
                <a:spcPts val="900"/>
              </a:spcBef>
              <a:spcAft>
                <a:spcPct val="0"/>
              </a:spcAft>
              <a:buFont typeface="Wingdings" pitchFamily="2" charset="2"/>
              <a:buChar char="§"/>
              <a:defRPr sz="1200" kern="800">
                <a:solidFill>
                  <a:schemeClr val="tx1">
                    <a:lumMod val="75000"/>
                  </a:schemeClr>
                </a:solidFill>
                <a:latin typeface="+mn-lt"/>
                <a:ea typeface="+mn-ea"/>
                <a:cs typeface="+mn-cs"/>
              </a:defRPr>
            </a:lvl2pPr>
            <a:lvl3pPr marL="5143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3pPr>
            <a:lvl4pPr marL="68580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4pPr>
            <a:lvl5pPr marL="8572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0" dirty="0" smtClean="0">
                <a:solidFill>
                  <a:srgbClr val="0070C0"/>
                </a:solidFill>
              </a:rPr>
              <a:t>To name a few ….</a:t>
            </a:r>
            <a:endParaRPr lang="en-US" b="0" dirty="0">
              <a:solidFill>
                <a:srgbClr val="0070C0"/>
              </a:solidFill>
            </a:endParaRPr>
          </a:p>
        </p:txBody>
      </p:sp>
    </p:spTree>
    <p:extLst>
      <p:ext uri="{BB962C8B-B14F-4D97-AF65-F5344CB8AC3E}">
        <p14:creationId xmlns:p14="http://schemas.microsoft.com/office/powerpoint/2010/main" val="6659970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342900" indent="-342900"/>
            <a:r>
              <a:rPr lang="en-US" sz="2400" b="1" dirty="0" smtClean="0"/>
              <a:t>Model Building</a:t>
            </a:r>
            <a:endParaRPr lang="en-US" sz="2400" b="1" dirty="0"/>
          </a:p>
        </p:txBody>
      </p:sp>
      <p:sp>
        <p:nvSpPr>
          <p:cNvPr id="8" name="Title 3"/>
          <p:cNvSpPr txBox="1">
            <a:spLocks/>
          </p:cNvSpPr>
          <p:nvPr/>
        </p:nvSpPr>
        <p:spPr>
          <a:xfrm>
            <a:off x="3276600" y="1733550"/>
            <a:ext cx="3200400" cy="1066800"/>
          </a:xfrm>
          <a:prstGeom prst="rect">
            <a:avLst/>
          </a:prstGeom>
        </p:spPr>
        <p:txBody>
          <a:bodyPr vert="horz" lIns="0" tIns="0" rIns="0" bIns="0" rtlCol="0" anchor="ctr">
            <a:no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285750" lvl="0" indent="-285750">
              <a:buFont typeface="Wingdings" panose="05000000000000000000" pitchFamily="2" charset="2"/>
              <a:buChar char="q"/>
            </a:pPr>
            <a:r>
              <a:rPr lang="en-US" sz="2400" b="0" dirty="0" smtClean="0"/>
              <a:t>  Feature </a:t>
            </a:r>
            <a:r>
              <a:rPr lang="en-US" sz="2400" b="0" dirty="0"/>
              <a:t>Engineering</a:t>
            </a:r>
          </a:p>
          <a:p>
            <a:pPr marL="285750" lvl="0" indent="-285750">
              <a:buFont typeface="Wingdings" panose="05000000000000000000" pitchFamily="2" charset="2"/>
              <a:buChar char="q"/>
            </a:pPr>
            <a:r>
              <a:rPr lang="en-US" sz="2400" b="0" dirty="0" smtClean="0"/>
              <a:t>  Train </a:t>
            </a:r>
            <a:r>
              <a:rPr lang="en-US" sz="2400" b="0" dirty="0"/>
              <a:t>Model</a:t>
            </a:r>
          </a:p>
          <a:p>
            <a:pPr marL="285750" lvl="0" indent="-285750">
              <a:buFont typeface="Wingdings" panose="05000000000000000000" pitchFamily="2" charset="2"/>
              <a:buChar char="q"/>
            </a:pPr>
            <a:r>
              <a:rPr lang="en-US" sz="2400" b="0" dirty="0" smtClean="0"/>
              <a:t>  Model Validation</a:t>
            </a:r>
          </a:p>
        </p:txBody>
      </p:sp>
    </p:spTree>
    <p:extLst>
      <p:ext uri="{BB962C8B-B14F-4D97-AF65-F5344CB8AC3E}">
        <p14:creationId xmlns:p14="http://schemas.microsoft.com/office/powerpoint/2010/main" val="1666569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smtClean="0"/>
              <a:t>Feature Engineering</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3" y="2495552"/>
            <a:ext cx="30861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
          </p:nvPr>
        </p:nvSpPr>
        <p:spPr>
          <a:xfrm>
            <a:off x="457200" y="895350"/>
            <a:ext cx="8280921" cy="3352800"/>
          </a:xfrm>
        </p:spPr>
        <p:txBody>
          <a:bodyPr>
            <a:normAutofit lnSpcReduction="10000"/>
          </a:bodyPr>
          <a:lstStyle/>
          <a:p>
            <a:pPr marL="285750" indent="-285750">
              <a:buFont typeface="Arial" panose="020B0604020202020204" pitchFamily="34" charset="0"/>
              <a:buChar char="•"/>
            </a:pPr>
            <a:r>
              <a:rPr lang="en-US" sz="1800" dirty="0"/>
              <a:t>When your goal is to get the best possible results from a predictive model, you need to get the most from what you </a:t>
            </a:r>
            <a:r>
              <a:rPr lang="en-US" sz="1800" dirty="0" smtClean="0"/>
              <a:t>have</a:t>
            </a:r>
          </a:p>
          <a:p>
            <a:pPr marL="285750" indent="-285750">
              <a:buFont typeface="Arial" panose="020B0604020202020204" pitchFamily="34" charset="0"/>
              <a:buChar char="•"/>
            </a:pPr>
            <a:r>
              <a:rPr lang="en-US" sz="1800" dirty="0"/>
              <a:t>How do you get the most out of your data for predictive modeling?</a:t>
            </a:r>
          </a:p>
          <a:p>
            <a:pPr marL="285750" indent="-285750">
              <a:buFont typeface="Arial" panose="020B0604020202020204" pitchFamily="34" charset="0"/>
              <a:buChar char="•"/>
            </a:pPr>
            <a:r>
              <a:rPr lang="en-US" sz="1800" dirty="0" smtClean="0"/>
              <a:t>Compute </a:t>
            </a:r>
            <a:r>
              <a:rPr lang="en-US" sz="1800" dirty="0"/>
              <a:t>information value to find out important </a:t>
            </a:r>
            <a:r>
              <a:rPr lang="en-US" sz="1800" dirty="0" smtClean="0"/>
              <a:t>variables</a:t>
            </a:r>
          </a:p>
          <a:p>
            <a:pPr marL="285750" indent="-285750">
              <a:buFont typeface="Arial" panose="020B0604020202020204" pitchFamily="34" charset="0"/>
              <a:buChar char="•"/>
            </a:pPr>
            <a:r>
              <a:rPr lang="en-US" sz="1800" dirty="0"/>
              <a:t>You may remove less important features because they are not important for </a:t>
            </a:r>
            <a:r>
              <a:rPr lang="en-US" sz="1800" dirty="0" smtClean="0"/>
              <a:t>a Machine Learning model </a:t>
            </a:r>
            <a:r>
              <a:rPr lang="en-US" sz="1800" dirty="0"/>
              <a:t>to make predictions</a:t>
            </a:r>
          </a:p>
          <a:p>
            <a:pPr marL="285750" indent="-285750">
              <a:buFont typeface="Arial" panose="020B0604020202020204" pitchFamily="34" charset="0"/>
              <a:buChar char="•"/>
            </a:pPr>
            <a:r>
              <a:rPr lang="en-US" sz="1800" dirty="0" smtClean="0"/>
              <a:t>Feature importance avoids complexity in the model </a:t>
            </a:r>
          </a:p>
          <a:p>
            <a:pPr marL="285750" indent="-285750">
              <a:buFont typeface="Arial" panose="020B0604020202020204" pitchFamily="34" charset="0"/>
              <a:buChar char="•"/>
            </a:pPr>
            <a:r>
              <a:rPr lang="en-US" sz="1800" dirty="0" smtClean="0"/>
              <a:t>Better </a:t>
            </a:r>
            <a:r>
              <a:rPr lang="en-US" sz="1800" dirty="0"/>
              <a:t>features means simpler </a:t>
            </a:r>
            <a:r>
              <a:rPr lang="en-US" sz="1800" dirty="0" smtClean="0"/>
              <a:t>models</a:t>
            </a:r>
          </a:p>
          <a:p>
            <a:pPr marL="285750" indent="-285750">
              <a:buFont typeface="Arial" panose="020B0604020202020204" pitchFamily="34" charset="0"/>
              <a:buChar char="•"/>
            </a:pPr>
            <a:r>
              <a:rPr lang="en-US" sz="1800" dirty="0" smtClean="0"/>
              <a:t>Makes </a:t>
            </a:r>
            <a:r>
              <a:rPr lang="en-US" sz="1800" dirty="0"/>
              <a:t>optimal utilization of </a:t>
            </a:r>
            <a:r>
              <a:rPr lang="en-US" sz="1800" dirty="0" smtClean="0"/>
              <a:t>available resources</a:t>
            </a:r>
          </a:p>
          <a:p>
            <a:pPr marL="285750" indent="-285750">
              <a:buFont typeface="Arial" panose="020B0604020202020204" pitchFamily="34" charset="0"/>
              <a:buChar char="•"/>
            </a:pPr>
            <a:r>
              <a:rPr lang="en-US" sz="1800" dirty="0"/>
              <a:t>Reduces </a:t>
            </a:r>
            <a:r>
              <a:rPr lang="en-US" sz="1800" dirty="0" smtClean="0"/>
              <a:t>cost</a:t>
            </a:r>
            <a:endParaRPr lang="en-US" sz="1800" dirty="0"/>
          </a:p>
        </p:txBody>
      </p:sp>
    </p:spTree>
    <p:extLst>
      <p:ext uri="{BB962C8B-B14F-4D97-AF65-F5344CB8AC3E}">
        <p14:creationId xmlns:p14="http://schemas.microsoft.com/office/powerpoint/2010/main" val="3223762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smtClean="0"/>
              <a:t>Feature Engineering</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845890"/>
            <a:ext cx="4146646"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58827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285750" lvl="0" indent="-285750"/>
            <a:r>
              <a:rPr lang="en-US" sz="2400" dirty="0"/>
              <a:t>Train Model</a:t>
            </a:r>
          </a:p>
        </p:txBody>
      </p:sp>
      <p:sp>
        <p:nvSpPr>
          <p:cNvPr id="5" name="Content Placeholder 4"/>
          <p:cNvSpPr>
            <a:spLocks noGrp="1"/>
          </p:cNvSpPr>
          <p:nvPr>
            <p:ph idx="1"/>
          </p:nvPr>
        </p:nvSpPr>
        <p:spPr>
          <a:xfrm>
            <a:off x="457201" y="895351"/>
            <a:ext cx="6629400" cy="321096"/>
          </a:xfrm>
        </p:spPr>
        <p:txBody>
          <a:bodyPr>
            <a:normAutofit/>
          </a:bodyPr>
          <a:lstStyle/>
          <a:p>
            <a:pPr marL="285750" indent="-285750">
              <a:buFont typeface="Arial" panose="020B0604020202020204" pitchFamily="34" charset="0"/>
              <a:buChar char="•"/>
            </a:pPr>
            <a:r>
              <a:rPr lang="en-US" sz="1800" dirty="0"/>
              <a:t>Create </a:t>
            </a:r>
            <a:r>
              <a:rPr lang="en-US" sz="1800" dirty="0" smtClean="0"/>
              <a:t>train </a:t>
            </a:r>
            <a:r>
              <a:rPr lang="en-US" sz="1800" dirty="0"/>
              <a:t>and </a:t>
            </a:r>
            <a:r>
              <a:rPr lang="en-US" sz="1800" dirty="0" smtClean="0"/>
              <a:t>test samples of the dataset</a:t>
            </a:r>
          </a:p>
        </p:txBody>
      </p:sp>
      <p:sp>
        <p:nvSpPr>
          <p:cNvPr id="6" name="Oval 5"/>
          <p:cNvSpPr/>
          <p:nvPr/>
        </p:nvSpPr>
        <p:spPr>
          <a:xfrm>
            <a:off x="7569248" y="400225"/>
            <a:ext cx="974833" cy="972532"/>
          </a:xfrm>
          <a:prstGeom prst="ellipse">
            <a:avLst/>
          </a:prstGeom>
          <a:solidFill>
            <a:srgbClr val="00B0F0"/>
          </a:solidFill>
          <a:ln w="31750">
            <a:noFill/>
          </a:ln>
          <a:effectLst/>
        </p:spPr>
        <p:style>
          <a:lnRef idx="1">
            <a:schemeClr val="accent1"/>
          </a:lnRef>
          <a:fillRef idx="3">
            <a:schemeClr val="accent1"/>
          </a:fillRef>
          <a:effectRef idx="2">
            <a:schemeClr val="accent1"/>
          </a:effectRef>
          <a:fontRef idx="minor">
            <a:schemeClr val="lt1"/>
          </a:fontRef>
        </p:style>
        <p:txBody>
          <a:bodyPr wrap="none" lIns="68580" tIns="34290" rIns="68580" bIns="34290" rtlCol="0" anchor="ctr"/>
          <a:lstStyle/>
          <a:p>
            <a:pPr algn="ctr" defTabSz="914378" fontAlgn="auto">
              <a:lnSpc>
                <a:spcPct val="79000"/>
              </a:lnSpc>
              <a:spcBef>
                <a:spcPts val="0"/>
              </a:spcBef>
              <a:spcAft>
                <a:spcPts val="0"/>
              </a:spcAft>
            </a:pPr>
            <a:endParaRPr lang="en-US" sz="800" b="0" dirty="0">
              <a:solidFill>
                <a:prstClr val="white"/>
              </a:solidFill>
            </a:endParaRPr>
          </a:p>
        </p:txBody>
      </p:sp>
      <p:sp>
        <p:nvSpPr>
          <p:cNvPr id="7" name="Freeform 123"/>
          <p:cNvSpPr>
            <a:spLocks noEditPoints="1"/>
          </p:cNvSpPr>
          <p:nvPr/>
        </p:nvSpPr>
        <p:spPr bwMode="auto">
          <a:xfrm>
            <a:off x="7708924" y="556537"/>
            <a:ext cx="657733" cy="659909"/>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378" fontAlgn="auto">
              <a:spcBef>
                <a:spcPts val="0"/>
              </a:spcBef>
              <a:spcAft>
                <a:spcPts val="0"/>
              </a:spcAft>
            </a:pPr>
            <a:endParaRPr lang="en-US" b="0" dirty="0">
              <a:solidFill>
                <a:srgbClr val="57565A"/>
              </a:solidFill>
              <a:latin typeface="Calibri"/>
              <a:cs typeface="+mn-cs"/>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390758"/>
            <a:ext cx="4604905" cy="2476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37628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285750" lvl="0" indent="-285750"/>
            <a:r>
              <a:rPr lang="en-US" sz="2400" dirty="0"/>
              <a:t>Train Model</a:t>
            </a:r>
          </a:p>
        </p:txBody>
      </p:sp>
      <p:sp>
        <p:nvSpPr>
          <p:cNvPr id="5" name="Content Placeholder 4"/>
          <p:cNvSpPr>
            <a:spLocks noGrp="1"/>
          </p:cNvSpPr>
          <p:nvPr>
            <p:ph idx="1"/>
          </p:nvPr>
        </p:nvSpPr>
        <p:spPr>
          <a:xfrm>
            <a:off x="457201" y="895350"/>
            <a:ext cx="6629400" cy="477407"/>
          </a:xfrm>
        </p:spPr>
        <p:txBody>
          <a:bodyPr>
            <a:normAutofit/>
          </a:bodyPr>
          <a:lstStyle/>
          <a:p>
            <a:pPr marL="285750" indent="-285750">
              <a:buFont typeface="Arial" panose="020B0604020202020204" pitchFamily="34" charset="0"/>
              <a:buChar char="•"/>
            </a:pPr>
            <a:r>
              <a:rPr lang="en-US" sz="1800" dirty="0" smtClean="0"/>
              <a:t>Developing model with Random Forest algorithm</a:t>
            </a:r>
          </a:p>
        </p:txBody>
      </p:sp>
      <p:sp>
        <p:nvSpPr>
          <p:cNvPr id="6" name="Oval 5"/>
          <p:cNvSpPr/>
          <p:nvPr/>
        </p:nvSpPr>
        <p:spPr>
          <a:xfrm>
            <a:off x="7569248" y="400225"/>
            <a:ext cx="974833" cy="972532"/>
          </a:xfrm>
          <a:prstGeom prst="ellipse">
            <a:avLst/>
          </a:prstGeom>
          <a:solidFill>
            <a:srgbClr val="00B0F0"/>
          </a:solidFill>
          <a:ln w="31750">
            <a:noFill/>
          </a:ln>
          <a:effectLst/>
        </p:spPr>
        <p:style>
          <a:lnRef idx="1">
            <a:schemeClr val="accent1"/>
          </a:lnRef>
          <a:fillRef idx="3">
            <a:schemeClr val="accent1"/>
          </a:fillRef>
          <a:effectRef idx="2">
            <a:schemeClr val="accent1"/>
          </a:effectRef>
          <a:fontRef idx="minor">
            <a:schemeClr val="lt1"/>
          </a:fontRef>
        </p:style>
        <p:txBody>
          <a:bodyPr wrap="none" lIns="68580" tIns="34290" rIns="68580" bIns="34290" rtlCol="0" anchor="ctr"/>
          <a:lstStyle/>
          <a:p>
            <a:pPr algn="ctr" defTabSz="914378" fontAlgn="auto">
              <a:lnSpc>
                <a:spcPct val="79000"/>
              </a:lnSpc>
              <a:spcBef>
                <a:spcPts val="0"/>
              </a:spcBef>
              <a:spcAft>
                <a:spcPts val="0"/>
              </a:spcAft>
            </a:pPr>
            <a:endParaRPr lang="en-US" sz="800" b="0" dirty="0">
              <a:solidFill>
                <a:prstClr val="white"/>
              </a:solidFill>
            </a:endParaRPr>
          </a:p>
        </p:txBody>
      </p:sp>
      <p:sp>
        <p:nvSpPr>
          <p:cNvPr id="7" name="Freeform 123"/>
          <p:cNvSpPr>
            <a:spLocks noEditPoints="1"/>
          </p:cNvSpPr>
          <p:nvPr/>
        </p:nvSpPr>
        <p:spPr bwMode="auto">
          <a:xfrm>
            <a:off x="7708924" y="556537"/>
            <a:ext cx="657733" cy="659909"/>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378" fontAlgn="auto">
              <a:spcBef>
                <a:spcPts val="0"/>
              </a:spcBef>
              <a:spcAft>
                <a:spcPts val="0"/>
              </a:spcAft>
            </a:pPr>
            <a:endParaRPr lang="en-US" b="0" dirty="0">
              <a:solidFill>
                <a:srgbClr val="57565A"/>
              </a:solidFill>
              <a:latin typeface="Calibri"/>
              <a:cs typeface="+mn-cs"/>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99" y="1182156"/>
            <a:ext cx="4191001" cy="699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099771"/>
            <a:ext cx="3733800" cy="190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42605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285750" lvl="0" indent="-285750"/>
            <a:r>
              <a:rPr lang="en-US" sz="2400" dirty="0"/>
              <a:t>Train Model</a:t>
            </a:r>
          </a:p>
        </p:txBody>
      </p:sp>
      <p:sp>
        <p:nvSpPr>
          <p:cNvPr id="5" name="Content Placeholder 4"/>
          <p:cNvSpPr>
            <a:spLocks noGrp="1"/>
          </p:cNvSpPr>
          <p:nvPr>
            <p:ph idx="1"/>
          </p:nvPr>
        </p:nvSpPr>
        <p:spPr>
          <a:xfrm>
            <a:off x="838200" y="2266949"/>
            <a:ext cx="2895600" cy="349071"/>
          </a:xfrm>
        </p:spPr>
        <p:txBody>
          <a:bodyPr>
            <a:normAutofit/>
          </a:bodyPr>
          <a:lstStyle/>
          <a:p>
            <a:pPr marL="285750" indent="-285750">
              <a:buFont typeface="Arial" panose="020B0604020202020204" pitchFamily="34" charset="0"/>
              <a:buChar char="•"/>
            </a:pPr>
            <a:r>
              <a:rPr lang="en-US" sz="1800" dirty="0" smtClean="0"/>
              <a:t>Predicting train dataset</a:t>
            </a:r>
          </a:p>
        </p:txBody>
      </p:sp>
      <p:sp>
        <p:nvSpPr>
          <p:cNvPr id="6" name="Oval 5"/>
          <p:cNvSpPr/>
          <p:nvPr/>
        </p:nvSpPr>
        <p:spPr>
          <a:xfrm>
            <a:off x="7569248" y="400225"/>
            <a:ext cx="974833" cy="972532"/>
          </a:xfrm>
          <a:prstGeom prst="ellipse">
            <a:avLst/>
          </a:prstGeom>
          <a:solidFill>
            <a:srgbClr val="00B0F0"/>
          </a:solidFill>
          <a:ln w="31750">
            <a:noFill/>
          </a:ln>
          <a:effectLst/>
        </p:spPr>
        <p:style>
          <a:lnRef idx="1">
            <a:schemeClr val="accent1"/>
          </a:lnRef>
          <a:fillRef idx="3">
            <a:schemeClr val="accent1"/>
          </a:fillRef>
          <a:effectRef idx="2">
            <a:schemeClr val="accent1"/>
          </a:effectRef>
          <a:fontRef idx="minor">
            <a:schemeClr val="lt1"/>
          </a:fontRef>
        </p:style>
        <p:txBody>
          <a:bodyPr wrap="none" lIns="68580" tIns="34290" rIns="68580" bIns="34290" rtlCol="0" anchor="ctr"/>
          <a:lstStyle/>
          <a:p>
            <a:pPr algn="ctr" defTabSz="914378" fontAlgn="auto">
              <a:lnSpc>
                <a:spcPct val="79000"/>
              </a:lnSpc>
              <a:spcBef>
                <a:spcPts val="0"/>
              </a:spcBef>
              <a:spcAft>
                <a:spcPts val="0"/>
              </a:spcAft>
            </a:pPr>
            <a:endParaRPr lang="en-US" sz="800" b="0" dirty="0">
              <a:solidFill>
                <a:prstClr val="white"/>
              </a:solidFill>
            </a:endParaRPr>
          </a:p>
        </p:txBody>
      </p:sp>
      <p:sp>
        <p:nvSpPr>
          <p:cNvPr id="7" name="Freeform 123"/>
          <p:cNvSpPr>
            <a:spLocks noEditPoints="1"/>
          </p:cNvSpPr>
          <p:nvPr/>
        </p:nvSpPr>
        <p:spPr bwMode="auto">
          <a:xfrm>
            <a:off x="7708924" y="556537"/>
            <a:ext cx="657733" cy="659909"/>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378" fontAlgn="auto">
              <a:spcBef>
                <a:spcPts val="0"/>
              </a:spcBef>
              <a:spcAft>
                <a:spcPts val="0"/>
              </a:spcAft>
            </a:pPr>
            <a:endParaRPr lang="en-US" b="0" dirty="0">
              <a:solidFill>
                <a:srgbClr val="57565A"/>
              </a:solidFill>
              <a:latin typeface="Calibri"/>
              <a:cs typeface="+mn-cs"/>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57150"/>
            <a:ext cx="2986524" cy="4648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94212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285750" lvl="0" indent="-285750"/>
            <a:r>
              <a:rPr lang="en-US" sz="2400" dirty="0"/>
              <a:t>Model Validation</a:t>
            </a:r>
          </a:p>
        </p:txBody>
      </p:sp>
      <p:sp>
        <p:nvSpPr>
          <p:cNvPr id="6" name="Oval 5"/>
          <p:cNvSpPr/>
          <p:nvPr/>
        </p:nvSpPr>
        <p:spPr>
          <a:xfrm>
            <a:off x="7569248" y="400225"/>
            <a:ext cx="974833" cy="972532"/>
          </a:xfrm>
          <a:prstGeom prst="ellipse">
            <a:avLst/>
          </a:prstGeom>
          <a:solidFill>
            <a:srgbClr val="00B0F0"/>
          </a:solidFill>
          <a:ln w="31750">
            <a:noFill/>
          </a:ln>
          <a:effectLst/>
        </p:spPr>
        <p:style>
          <a:lnRef idx="1">
            <a:schemeClr val="accent1"/>
          </a:lnRef>
          <a:fillRef idx="3">
            <a:schemeClr val="accent1"/>
          </a:fillRef>
          <a:effectRef idx="2">
            <a:schemeClr val="accent1"/>
          </a:effectRef>
          <a:fontRef idx="minor">
            <a:schemeClr val="lt1"/>
          </a:fontRef>
        </p:style>
        <p:txBody>
          <a:bodyPr wrap="none" lIns="68580" tIns="34290" rIns="68580" bIns="34290" rtlCol="0" anchor="ctr"/>
          <a:lstStyle/>
          <a:p>
            <a:pPr algn="ctr" defTabSz="914378" fontAlgn="auto">
              <a:lnSpc>
                <a:spcPct val="79000"/>
              </a:lnSpc>
              <a:spcBef>
                <a:spcPts val="0"/>
              </a:spcBef>
              <a:spcAft>
                <a:spcPts val="0"/>
              </a:spcAft>
            </a:pPr>
            <a:endParaRPr lang="en-US" sz="800" b="0" dirty="0">
              <a:solidFill>
                <a:prstClr val="white"/>
              </a:solidFill>
            </a:endParaRPr>
          </a:p>
        </p:txBody>
      </p:sp>
      <p:sp>
        <p:nvSpPr>
          <p:cNvPr id="7" name="Freeform 123"/>
          <p:cNvSpPr>
            <a:spLocks noEditPoints="1"/>
          </p:cNvSpPr>
          <p:nvPr/>
        </p:nvSpPr>
        <p:spPr bwMode="auto">
          <a:xfrm>
            <a:off x="7708924" y="556537"/>
            <a:ext cx="657733" cy="659909"/>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914378" fontAlgn="auto">
              <a:spcBef>
                <a:spcPts val="0"/>
              </a:spcBef>
              <a:spcAft>
                <a:spcPts val="0"/>
              </a:spcAft>
            </a:pPr>
            <a:endParaRPr lang="en-US" b="0" dirty="0">
              <a:solidFill>
                <a:srgbClr val="57565A"/>
              </a:solidFill>
              <a:latin typeface="Calibri"/>
              <a:cs typeface="+mn-cs"/>
            </a:endParaRPr>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84481"/>
            <a:ext cx="2604678" cy="4620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4"/>
          <p:cNvSpPr txBox="1">
            <a:spLocks/>
          </p:cNvSpPr>
          <p:nvPr/>
        </p:nvSpPr>
        <p:spPr>
          <a:xfrm>
            <a:off x="990600" y="2248377"/>
            <a:ext cx="2971800" cy="349071"/>
          </a:xfrm>
          <a:prstGeom prst="rect">
            <a:avLst/>
          </a:prstGeom>
        </p:spPr>
        <p:txBody>
          <a:bodyPr vert="horz" lIns="0" tIns="0" rIns="0" bIns="0" rtlCol="0">
            <a:normAutofit/>
          </a:bodyPr>
          <a:lstStyle>
            <a:lvl1pPr marL="228600" indent="-228600" algn="l" defTabSz="912813" rtl="0" eaLnBrk="1" fontAlgn="base" hangingPunct="1">
              <a:spcBef>
                <a:spcPts val="900"/>
              </a:spcBef>
              <a:spcAft>
                <a:spcPct val="0"/>
              </a:spcAft>
              <a:buFont typeface="Calibri" pitchFamily="34" charset="0"/>
              <a:buAutoNum type="arabicPeriod"/>
              <a:defRPr sz="1200" kern="800" spc="-10">
                <a:solidFill>
                  <a:schemeClr val="tx1">
                    <a:lumMod val="75000"/>
                  </a:schemeClr>
                </a:solidFill>
                <a:latin typeface="+mn-lt"/>
                <a:ea typeface="+mn-ea"/>
                <a:cs typeface="+mn-cs"/>
              </a:defRPr>
            </a:lvl1pPr>
            <a:lvl2pPr marL="342900" indent="-171450" algn="l" defTabSz="912813" rtl="0" eaLnBrk="1" fontAlgn="base" hangingPunct="1">
              <a:spcBef>
                <a:spcPts val="900"/>
              </a:spcBef>
              <a:spcAft>
                <a:spcPct val="0"/>
              </a:spcAft>
              <a:buFont typeface="Wingdings" pitchFamily="2" charset="2"/>
              <a:buChar char="§"/>
              <a:defRPr sz="1200" kern="800">
                <a:solidFill>
                  <a:schemeClr val="tx1">
                    <a:lumMod val="75000"/>
                  </a:schemeClr>
                </a:solidFill>
                <a:latin typeface="+mn-lt"/>
                <a:ea typeface="+mn-ea"/>
                <a:cs typeface="+mn-cs"/>
              </a:defRPr>
            </a:lvl2pPr>
            <a:lvl3pPr marL="5143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3pPr>
            <a:lvl4pPr marL="68580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4pPr>
            <a:lvl5pPr marL="8572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0" dirty="0" smtClean="0"/>
              <a:t>Predicting test dataset</a:t>
            </a:r>
          </a:p>
        </p:txBody>
      </p:sp>
    </p:spTree>
    <p:extLst>
      <p:ext uri="{BB962C8B-B14F-4D97-AF65-F5344CB8AC3E}">
        <p14:creationId xmlns:p14="http://schemas.microsoft.com/office/powerpoint/2010/main" val="16042605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79271" y="2158346"/>
            <a:ext cx="1854196" cy="614363"/>
          </a:xfrm>
        </p:spPr>
        <p:txBody>
          <a:bodyPr>
            <a:noAutofit/>
          </a:bodyPr>
          <a:lstStyle/>
          <a:p>
            <a:r>
              <a:rPr lang="en-US" sz="2800" b="1" dirty="0" smtClean="0"/>
              <a:t>Fine Tuning</a:t>
            </a:r>
            <a:endParaRPr lang="en-US" sz="2800" b="1" dirty="0"/>
          </a:p>
        </p:txBody>
      </p:sp>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798320"/>
            <a:ext cx="2382887" cy="1334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4860471" y="807720"/>
            <a:ext cx="0" cy="3200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7179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285750" lvl="0" indent="-285750"/>
            <a:r>
              <a:rPr lang="en-US" sz="2400" dirty="0"/>
              <a:t>Fine Tuning</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19150"/>
            <a:ext cx="3774347" cy="2928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4949" y="1352550"/>
            <a:ext cx="4341668" cy="2612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94857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285750" indent="-285750"/>
            <a:r>
              <a:rPr lang="en-US" sz="2400" dirty="0"/>
              <a:t>Q&amp;A Session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661370"/>
            <a:ext cx="29337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6487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1804" y="209551"/>
            <a:ext cx="8280400" cy="457200"/>
          </a:xfrm>
        </p:spPr>
        <p:txBody>
          <a:bodyPr>
            <a:normAutofit/>
          </a:bodyPr>
          <a:lstStyle/>
          <a:p>
            <a:pPr marL="342900" indent="-342900"/>
            <a:r>
              <a:rPr lang="en-US" sz="2400" dirty="0"/>
              <a:t>Types of Predictive Models</a:t>
            </a:r>
          </a:p>
        </p:txBody>
      </p:sp>
      <p:sp>
        <p:nvSpPr>
          <p:cNvPr id="5" name="Content Placeholder 4"/>
          <p:cNvSpPr>
            <a:spLocks noGrp="1"/>
          </p:cNvSpPr>
          <p:nvPr>
            <p:ph idx="1"/>
          </p:nvPr>
        </p:nvSpPr>
        <p:spPr>
          <a:xfrm>
            <a:off x="1524000" y="819150"/>
            <a:ext cx="2852257" cy="3581400"/>
          </a:xfrm>
        </p:spPr>
        <p:txBody>
          <a:bodyPr>
            <a:noAutofit/>
          </a:bodyPr>
          <a:lstStyle/>
          <a:p>
            <a:pPr>
              <a:buFont typeface="Wingdings" panose="05000000000000000000" pitchFamily="2" charset="2"/>
              <a:buChar char="ü"/>
            </a:pPr>
            <a:r>
              <a:rPr lang="en-US" sz="1600" dirty="0" smtClean="0">
                <a:solidFill>
                  <a:srgbClr val="0070C0"/>
                </a:solidFill>
              </a:rPr>
              <a:t>Linear Regression</a:t>
            </a:r>
          </a:p>
          <a:p>
            <a:pPr>
              <a:buFont typeface="Wingdings" panose="05000000000000000000" pitchFamily="2" charset="2"/>
              <a:buChar char="ü"/>
            </a:pPr>
            <a:r>
              <a:rPr lang="en-US" sz="1600" dirty="0" smtClean="0">
                <a:solidFill>
                  <a:srgbClr val="0070C0"/>
                </a:solidFill>
              </a:rPr>
              <a:t>Robust &amp; Resistant Regression</a:t>
            </a:r>
          </a:p>
          <a:p>
            <a:pPr>
              <a:buFont typeface="Wingdings" panose="05000000000000000000" pitchFamily="2" charset="2"/>
              <a:buChar char="ü"/>
            </a:pPr>
            <a:r>
              <a:rPr lang="en-US" sz="1600" dirty="0" smtClean="0">
                <a:solidFill>
                  <a:srgbClr val="0070C0"/>
                </a:solidFill>
              </a:rPr>
              <a:t>Binomial Regression</a:t>
            </a:r>
          </a:p>
          <a:p>
            <a:pPr>
              <a:buFont typeface="Wingdings" panose="05000000000000000000" pitchFamily="2" charset="2"/>
              <a:buChar char="ü"/>
            </a:pPr>
            <a:r>
              <a:rPr lang="en-US" sz="1600" dirty="0" smtClean="0">
                <a:solidFill>
                  <a:srgbClr val="0070C0"/>
                </a:solidFill>
              </a:rPr>
              <a:t>Polynomial Regression</a:t>
            </a:r>
          </a:p>
          <a:p>
            <a:pPr>
              <a:buFont typeface="Wingdings" panose="05000000000000000000" pitchFamily="2" charset="2"/>
              <a:buChar char="ü"/>
            </a:pPr>
            <a:r>
              <a:rPr lang="en-US" sz="1600" dirty="0" smtClean="0">
                <a:solidFill>
                  <a:srgbClr val="0070C0"/>
                </a:solidFill>
              </a:rPr>
              <a:t>Multinomial Logistic Regression</a:t>
            </a:r>
          </a:p>
          <a:p>
            <a:pPr>
              <a:buFont typeface="Wingdings" panose="05000000000000000000" pitchFamily="2" charset="2"/>
              <a:buChar char="ü"/>
            </a:pPr>
            <a:r>
              <a:rPr lang="en-US" sz="1600" dirty="0" smtClean="0">
                <a:solidFill>
                  <a:srgbClr val="0070C0"/>
                </a:solidFill>
              </a:rPr>
              <a:t>Decision Trees</a:t>
            </a:r>
          </a:p>
          <a:p>
            <a:pPr>
              <a:buFont typeface="Wingdings" panose="05000000000000000000" pitchFamily="2" charset="2"/>
              <a:buChar char="ü"/>
            </a:pPr>
            <a:r>
              <a:rPr lang="en-US" sz="1600" dirty="0" smtClean="0">
                <a:solidFill>
                  <a:srgbClr val="0070C0"/>
                </a:solidFill>
              </a:rPr>
              <a:t>Random Forest</a:t>
            </a:r>
          </a:p>
          <a:p>
            <a:pPr>
              <a:buFont typeface="Wingdings" panose="05000000000000000000" pitchFamily="2" charset="2"/>
              <a:buChar char="ü"/>
            </a:pPr>
            <a:r>
              <a:rPr lang="en-US" sz="1600" dirty="0" smtClean="0">
                <a:solidFill>
                  <a:srgbClr val="0070C0"/>
                </a:solidFill>
              </a:rPr>
              <a:t>Naïve Bayes</a:t>
            </a:r>
          </a:p>
          <a:p>
            <a:pPr>
              <a:buFont typeface="Wingdings" panose="05000000000000000000" pitchFamily="2" charset="2"/>
              <a:buChar char="ü"/>
            </a:pPr>
            <a:r>
              <a:rPr lang="en-US" sz="1600" dirty="0" smtClean="0">
                <a:solidFill>
                  <a:srgbClr val="0070C0"/>
                </a:solidFill>
              </a:rPr>
              <a:t>Support Vector Machines</a:t>
            </a:r>
          </a:p>
          <a:p>
            <a:pPr>
              <a:buFont typeface="Wingdings" panose="05000000000000000000" pitchFamily="2" charset="2"/>
              <a:buChar char="ü"/>
            </a:pPr>
            <a:r>
              <a:rPr lang="en-US" sz="1600" dirty="0" smtClean="0">
                <a:solidFill>
                  <a:srgbClr val="0070C0"/>
                </a:solidFill>
              </a:rPr>
              <a:t>Extreme Gradient Boosting</a:t>
            </a:r>
          </a:p>
          <a:p>
            <a:pPr>
              <a:buFont typeface="Wingdings" panose="05000000000000000000" pitchFamily="2" charset="2"/>
              <a:buChar char="ü"/>
            </a:pPr>
            <a:endParaRPr lang="en-US" sz="1600" dirty="0" smtClean="0">
              <a:solidFill>
                <a:srgbClr val="0070C0"/>
              </a:solidFill>
            </a:endParaRPr>
          </a:p>
          <a:p>
            <a:pPr>
              <a:buFont typeface="Wingdings" panose="05000000000000000000" pitchFamily="2" charset="2"/>
              <a:buChar char="ü"/>
            </a:pPr>
            <a:endParaRPr lang="en-US" sz="1600" dirty="0">
              <a:solidFill>
                <a:srgbClr val="0070C0"/>
              </a:solidFill>
            </a:endParaRPr>
          </a:p>
        </p:txBody>
      </p:sp>
      <p:sp>
        <p:nvSpPr>
          <p:cNvPr id="7" name="Content Placeholder 4"/>
          <p:cNvSpPr txBox="1">
            <a:spLocks/>
          </p:cNvSpPr>
          <p:nvPr/>
        </p:nvSpPr>
        <p:spPr>
          <a:xfrm>
            <a:off x="5029200" y="819150"/>
            <a:ext cx="2852257" cy="3581400"/>
          </a:xfrm>
          <a:prstGeom prst="rect">
            <a:avLst/>
          </a:prstGeom>
        </p:spPr>
        <p:txBody>
          <a:bodyPr vert="horz" lIns="0" tIns="0" rIns="0" bIns="0" rtlCol="0">
            <a:noAutofit/>
          </a:bodyPr>
          <a:lstStyle>
            <a:lvl1pPr marL="228600" indent="-228600" algn="l" defTabSz="912813" rtl="0" eaLnBrk="1" fontAlgn="base" hangingPunct="1">
              <a:spcBef>
                <a:spcPts val="900"/>
              </a:spcBef>
              <a:spcAft>
                <a:spcPct val="0"/>
              </a:spcAft>
              <a:buFont typeface="Calibri" pitchFamily="34" charset="0"/>
              <a:buAutoNum type="arabicPeriod"/>
              <a:defRPr sz="1200" kern="800" spc="-10">
                <a:solidFill>
                  <a:schemeClr val="tx1">
                    <a:lumMod val="75000"/>
                  </a:schemeClr>
                </a:solidFill>
                <a:latin typeface="+mn-lt"/>
                <a:ea typeface="+mn-ea"/>
                <a:cs typeface="+mn-cs"/>
              </a:defRPr>
            </a:lvl1pPr>
            <a:lvl2pPr marL="342900" indent="-171450" algn="l" defTabSz="912813" rtl="0" eaLnBrk="1" fontAlgn="base" hangingPunct="1">
              <a:spcBef>
                <a:spcPts val="900"/>
              </a:spcBef>
              <a:spcAft>
                <a:spcPct val="0"/>
              </a:spcAft>
              <a:buFont typeface="Wingdings" pitchFamily="2" charset="2"/>
              <a:buChar char="§"/>
              <a:defRPr sz="1200" kern="800">
                <a:solidFill>
                  <a:schemeClr val="tx1">
                    <a:lumMod val="75000"/>
                  </a:schemeClr>
                </a:solidFill>
                <a:latin typeface="+mn-lt"/>
                <a:ea typeface="+mn-ea"/>
                <a:cs typeface="+mn-cs"/>
              </a:defRPr>
            </a:lvl2pPr>
            <a:lvl3pPr marL="5143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3pPr>
            <a:lvl4pPr marL="68580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4pPr>
            <a:lvl5pPr marL="857250" indent="-169863" algn="l" defTabSz="912813" rtl="0" eaLnBrk="1" fontAlgn="base" hangingPunct="1">
              <a:spcBef>
                <a:spcPts val="900"/>
              </a:spcBef>
              <a:spcAft>
                <a:spcPct val="0"/>
              </a:spcAft>
              <a:buClr>
                <a:schemeClr val="accent1"/>
              </a:buClr>
              <a:buFont typeface="Arial" charset="0"/>
              <a:buChar char="»"/>
              <a:defRPr sz="1200" kern="800">
                <a:solidFill>
                  <a:schemeClr val="tx1">
                    <a:lumMod val="75000"/>
                  </a:schemeClr>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pPr>
            <a:r>
              <a:rPr lang="en-US" sz="1600" b="0" dirty="0">
                <a:solidFill>
                  <a:srgbClr val="0070C0"/>
                </a:solidFill>
              </a:rPr>
              <a:t>Principal Component Analysis</a:t>
            </a:r>
          </a:p>
          <a:p>
            <a:pPr>
              <a:buFont typeface="Wingdings" panose="05000000000000000000" pitchFamily="2" charset="2"/>
              <a:buChar char="ü"/>
            </a:pPr>
            <a:r>
              <a:rPr lang="en-US" sz="1600" b="0" dirty="0" smtClean="0">
                <a:solidFill>
                  <a:srgbClr val="0070C0"/>
                </a:solidFill>
              </a:rPr>
              <a:t>K-Nearest </a:t>
            </a:r>
            <a:r>
              <a:rPr lang="en-US" sz="1600" b="0" dirty="0">
                <a:solidFill>
                  <a:srgbClr val="0070C0"/>
                </a:solidFill>
              </a:rPr>
              <a:t>Neighbors</a:t>
            </a:r>
          </a:p>
          <a:p>
            <a:pPr>
              <a:buFont typeface="Wingdings" panose="05000000000000000000" pitchFamily="2" charset="2"/>
              <a:buChar char="ü"/>
            </a:pPr>
            <a:r>
              <a:rPr lang="en-US" sz="1600" b="0" dirty="0" smtClean="0">
                <a:solidFill>
                  <a:srgbClr val="0070C0"/>
                </a:solidFill>
              </a:rPr>
              <a:t>Time </a:t>
            </a:r>
            <a:r>
              <a:rPr lang="en-US" sz="1600" b="0" dirty="0">
                <a:solidFill>
                  <a:srgbClr val="0070C0"/>
                </a:solidFill>
              </a:rPr>
              <a:t>Series Analysis</a:t>
            </a:r>
          </a:p>
          <a:p>
            <a:pPr>
              <a:buFont typeface="Wingdings" panose="05000000000000000000" pitchFamily="2" charset="2"/>
              <a:buChar char="ü"/>
            </a:pPr>
            <a:r>
              <a:rPr lang="en-US" sz="1600" b="0" dirty="0" smtClean="0">
                <a:solidFill>
                  <a:srgbClr val="0070C0"/>
                </a:solidFill>
              </a:rPr>
              <a:t>Cluster Analysis</a:t>
            </a:r>
          </a:p>
          <a:p>
            <a:pPr>
              <a:buFont typeface="Wingdings" panose="05000000000000000000" pitchFamily="2" charset="2"/>
              <a:buChar char="ü"/>
            </a:pPr>
            <a:r>
              <a:rPr lang="en-US" sz="1600" b="0" dirty="0" smtClean="0">
                <a:solidFill>
                  <a:srgbClr val="0070C0"/>
                </a:solidFill>
              </a:rPr>
              <a:t>Text Analytics</a:t>
            </a:r>
          </a:p>
          <a:p>
            <a:pPr>
              <a:buFont typeface="Wingdings" panose="05000000000000000000" pitchFamily="2" charset="2"/>
              <a:buChar char="ü"/>
            </a:pPr>
            <a:r>
              <a:rPr lang="en-US" sz="1600" b="0" dirty="0" smtClean="0">
                <a:solidFill>
                  <a:srgbClr val="0070C0"/>
                </a:solidFill>
              </a:rPr>
              <a:t>Image Recognition</a:t>
            </a:r>
          </a:p>
          <a:p>
            <a:pPr>
              <a:buFont typeface="Wingdings" panose="05000000000000000000" pitchFamily="2" charset="2"/>
              <a:buChar char="ü"/>
            </a:pPr>
            <a:r>
              <a:rPr lang="en-US" sz="1600" b="0" dirty="0">
                <a:solidFill>
                  <a:srgbClr val="0070C0"/>
                </a:solidFill>
              </a:rPr>
              <a:t>Neural Networks</a:t>
            </a:r>
          </a:p>
          <a:p>
            <a:pPr>
              <a:buFont typeface="Wingdings" panose="05000000000000000000" pitchFamily="2" charset="2"/>
              <a:buChar char="ü"/>
            </a:pPr>
            <a:r>
              <a:rPr lang="en-US" sz="1600" b="0" dirty="0">
                <a:solidFill>
                  <a:srgbClr val="0070C0"/>
                </a:solidFill>
              </a:rPr>
              <a:t>Deep Neural Networks</a:t>
            </a:r>
          </a:p>
          <a:p>
            <a:pPr>
              <a:buFont typeface="Wingdings" panose="05000000000000000000" pitchFamily="2" charset="2"/>
              <a:buChar char="ü"/>
            </a:pPr>
            <a:r>
              <a:rPr lang="en-US" sz="1600" b="0" dirty="0">
                <a:solidFill>
                  <a:srgbClr val="0070C0"/>
                </a:solidFill>
              </a:rPr>
              <a:t>Transfer </a:t>
            </a:r>
            <a:r>
              <a:rPr lang="en-US" sz="1600" b="0" dirty="0" smtClean="0">
                <a:solidFill>
                  <a:srgbClr val="0070C0"/>
                </a:solidFill>
              </a:rPr>
              <a:t>Learning</a:t>
            </a:r>
          </a:p>
          <a:p>
            <a:pPr>
              <a:buFont typeface="Wingdings" panose="05000000000000000000" pitchFamily="2" charset="2"/>
              <a:buChar char="ü"/>
            </a:pPr>
            <a:r>
              <a:rPr lang="en-US" sz="1600" b="0" dirty="0" smtClean="0">
                <a:solidFill>
                  <a:srgbClr val="0070C0"/>
                </a:solidFill>
              </a:rPr>
              <a:t>Deep Learning</a:t>
            </a:r>
          </a:p>
          <a:p>
            <a:pPr>
              <a:buFont typeface="Wingdings" panose="05000000000000000000" pitchFamily="2" charset="2"/>
              <a:buChar char="ü"/>
            </a:pPr>
            <a:endParaRPr lang="en-US" sz="1600" b="0" dirty="0">
              <a:solidFill>
                <a:srgbClr val="0070C0"/>
              </a:solidFill>
            </a:endParaRPr>
          </a:p>
        </p:txBody>
      </p:sp>
    </p:spTree>
    <p:extLst>
      <p:ext uri="{BB962C8B-B14F-4D97-AF65-F5344CB8AC3E}">
        <p14:creationId xmlns:p14="http://schemas.microsoft.com/office/powerpoint/2010/main" val="34581430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33799" y="1918225"/>
            <a:ext cx="1689227" cy="784830"/>
          </a:xfrm>
          <a:prstGeom prst="rect">
            <a:avLst/>
          </a:prstGeom>
          <a:noFill/>
        </p:spPr>
        <p:txBody>
          <a:bodyPr wrap="square" rtlCol="0">
            <a:spAutoFit/>
          </a:bodyPr>
          <a:lstStyle/>
          <a:p>
            <a:r>
              <a:rPr lang="en-US" sz="900" dirty="0" smtClean="0">
                <a:solidFill>
                  <a:prstClr val="white"/>
                </a:solidFill>
                <a:latin typeface="Calibri" panose="020F0502020204030204" pitchFamily="34" charset="0"/>
                <a:cs typeface="Calibri" panose="020F0502020204030204" pitchFamily="34" charset="0"/>
              </a:rPr>
              <a:t>Bengaluru</a:t>
            </a:r>
            <a:endParaRPr lang="en-US" sz="900" dirty="0">
              <a:solidFill>
                <a:prstClr val="white"/>
              </a:solidFill>
              <a:latin typeface="Calibri" panose="020F0502020204030204" pitchFamily="34" charset="0"/>
              <a:cs typeface="Calibri" panose="020F0502020204030204" pitchFamily="34" charset="0"/>
            </a:endParaRPr>
          </a:p>
          <a:p>
            <a:r>
              <a:rPr lang="en-US" sz="900" b="0" dirty="0">
                <a:solidFill>
                  <a:prstClr val="white"/>
                </a:solidFill>
                <a:latin typeface="Calibri" panose="020F0502020204030204" pitchFamily="34" charset="0"/>
                <a:cs typeface="Calibri" panose="020F0502020204030204" pitchFamily="34" charset="0"/>
              </a:rPr>
              <a:t>2nd Floor, Santosh Complex</a:t>
            </a:r>
          </a:p>
          <a:p>
            <a:r>
              <a:rPr lang="en-US" sz="900" b="0" dirty="0">
                <a:solidFill>
                  <a:prstClr val="white"/>
                </a:solidFill>
                <a:latin typeface="Calibri" panose="020F0502020204030204" pitchFamily="34" charset="0"/>
                <a:cs typeface="Calibri" panose="020F0502020204030204" pitchFamily="34" charset="0"/>
              </a:rPr>
              <a:t>D.No.1/5, Armugam Circle</a:t>
            </a:r>
          </a:p>
          <a:p>
            <a:r>
              <a:rPr lang="en-US" sz="900" b="0" dirty="0">
                <a:solidFill>
                  <a:prstClr val="white"/>
                </a:solidFill>
                <a:latin typeface="Calibri" panose="020F0502020204030204" pitchFamily="34" charset="0"/>
                <a:cs typeface="Calibri" panose="020F0502020204030204" pitchFamily="34" charset="0"/>
              </a:rPr>
              <a:t>Basavangudi,</a:t>
            </a:r>
          </a:p>
          <a:p>
            <a:r>
              <a:rPr lang="en-US" sz="900" b="0" dirty="0">
                <a:solidFill>
                  <a:prstClr val="white"/>
                </a:solidFill>
                <a:latin typeface="Calibri" panose="020F0502020204030204" pitchFamily="34" charset="0"/>
                <a:cs typeface="Calibri" panose="020F0502020204030204" pitchFamily="34" charset="0"/>
              </a:rPr>
              <a:t>Bengaluru - 560004</a:t>
            </a:r>
          </a:p>
        </p:txBody>
      </p:sp>
      <p:sp>
        <p:nvSpPr>
          <p:cNvPr id="6" name="TextBox 5"/>
          <p:cNvSpPr txBox="1"/>
          <p:nvPr/>
        </p:nvSpPr>
        <p:spPr>
          <a:xfrm>
            <a:off x="395536" y="1134656"/>
            <a:ext cx="1656185" cy="923330"/>
          </a:xfrm>
          <a:prstGeom prst="rect">
            <a:avLst/>
          </a:prstGeom>
          <a:noFill/>
        </p:spPr>
        <p:txBody>
          <a:bodyPr wrap="square" rtlCol="0">
            <a:spAutoFit/>
          </a:bodyPr>
          <a:lstStyle/>
          <a:p>
            <a:r>
              <a:rPr lang="en-US" sz="900" dirty="0">
                <a:solidFill>
                  <a:prstClr val="white"/>
                </a:solidFill>
                <a:latin typeface="Calibri" panose="020F0502020204030204" pitchFamily="34" charset="0"/>
                <a:cs typeface="Calibri" panose="020F0502020204030204" pitchFamily="34" charset="0"/>
              </a:rPr>
              <a:t>Nagpur</a:t>
            </a:r>
          </a:p>
          <a:p>
            <a:r>
              <a:rPr lang="en-US" sz="900" b="0" dirty="0">
                <a:solidFill>
                  <a:prstClr val="white"/>
                </a:solidFill>
                <a:latin typeface="Calibri" panose="020F0502020204030204" pitchFamily="34" charset="0"/>
                <a:cs typeface="Calibri" panose="020F0502020204030204" pitchFamily="34" charset="0"/>
              </a:rPr>
              <a:t>11/1 I.T. Park, Parsodi,</a:t>
            </a:r>
          </a:p>
          <a:p>
            <a:r>
              <a:rPr lang="en-US" sz="900" b="0" dirty="0">
                <a:solidFill>
                  <a:prstClr val="white"/>
                </a:solidFill>
                <a:latin typeface="Calibri" panose="020F0502020204030204" pitchFamily="34" charset="0"/>
                <a:cs typeface="Calibri" panose="020F0502020204030204" pitchFamily="34" charset="0"/>
              </a:rPr>
              <a:t>Nagpur - 440022</a:t>
            </a:r>
          </a:p>
          <a:p>
            <a:r>
              <a:rPr lang="en-US" sz="900" b="0" dirty="0">
                <a:solidFill>
                  <a:prstClr val="white"/>
                </a:solidFill>
                <a:latin typeface="Calibri" panose="020F0502020204030204" pitchFamily="34" charset="0"/>
                <a:cs typeface="Calibri" panose="020F0502020204030204" pitchFamily="34" charset="0"/>
              </a:rPr>
              <a:t>Ph: +91 712 666 0100</a:t>
            </a:r>
          </a:p>
          <a:p>
            <a:r>
              <a:rPr lang="en-US" sz="900" b="0" dirty="0">
                <a:solidFill>
                  <a:prstClr val="white"/>
                </a:solidFill>
                <a:latin typeface="Calibri" panose="020F0502020204030204" pitchFamily="34" charset="0"/>
                <a:cs typeface="Calibri" panose="020F0502020204030204" pitchFamily="34" charset="0"/>
              </a:rPr>
              <a:t>Ph: +1 301 769 6212</a:t>
            </a:r>
          </a:p>
          <a:p>
            <a:r>
              <a:rPr lang="en-US" sz="900" b="0" dirty="0">
                <a:solidFill>
                  <a:prstClr val="white"/>
                </a:solidFill>
                <a:latin typeface="Calibri" panose="020F0502020204030204" pitchFamily="34" charset="0"/>
                <a:cs typeface="Calibri" panose="020F0502020204030204" pitchFamily="34" charset="0"/>
              </a:rPr>
              <a:t>Fx: +91 712 664 </a:t>
            </a:r>
            <a:r>
              <a:rPr lang="en-US" sz="900" b="0" dirty="0" smtClean="0">
                <a:solidFill>
                  <a:prstClr val="white"/>
                </a:solidFill>
                <a:latin typeface="Calibri" panose="020F0502020204030204" pitchFamily="34" charset="0"/>
                <a:cs typeface="Calibri" panose="020F0502020204030204" pitchFamily="34" charset="0"/>
              </a:rPr>
              <a:t>9845</a:t>
            </a:r>
            <a:endParaRPr lang="en-US" sz="900" b="0" dirty="0">
              <a:solidFill>
                <a:prstClr val="white"/>
              </a:solidFill>
              <a:latin typeface="Calibri" panose="020F0502020204030204" pitchFamily="34" charset="0"/>
              <a:cs typeface="Calibri" panose="020F0502020204030204" pitchFamily="34" charset="0"/>
            </a:endParaRPr>
          </a:p>
        </p:txBody>
      </p:sp>
      <p:sp>
        <p:nvSpPr>
          <p:cNvPr id="7" name="TextBox 6"/>
          <p:cNvSpPr txBox="1"/>
          <p:nvPr/>
        </p:nvSpPr>
        <p:spPr>
          <a:xfrm>
            <a:off x="395539" y="3384887"/>
            <a:ext cx="2052228" cy="923330"/>
          </a:xfrm>
          <a:prstGeom prst="rect">
            <a:avLst/>
          </a:prstGeom>
          <a:noFill/>
        </p:spPr>
        <p:txBody>
          <a:bodyPr wrap="square" rtlCol="0">
            <a:spAutoFit/>
          </a:bodyPr>
          <a:lstStyle/>
          <a:p>
            <a:r>
              <a:rPr lang="en-US" sz="900" dirty="0">
                <a:solidFill>
                  <a:prstClr val="white"/>
                </a:solidFill>
                <a:latin typeface="Calibri" panose="020F0502020204030204" pitchFamily="34" charset="0"/>
                <a:cs typeface="Calibri" panose="020F0502020204030204" pitchFamily="34" charset="0"/>
              </a:rPr>
              <a:t>Chennai</a:t>
            </a:r>
          </a:p>
          <a:p>
            <a:r>
              <a:rPr lang="en-US" sz="900" b="0" dirty="0" smtClean="0">
                <a:solidFill>
                  <a:prstClr val="white"/>
                </a:solidFill>
                <a:latin typeface="Calibri" panose="020F0502020204030204" pitchFamily="34" charset="0"/>
                <a:cs typeface="Calibri" panose="020F0502020204030204" pitchFamily="34" charset="0"/>
              </a:rPr>
              <a:t>TIDEL </a:t>
            </a:r>
            <a:r>
              <a:rPr lang="en-US" sz="900" b="0" dirty="0">
                <a:solidFill>
                  <a:prstClr val="white"/>
                </a:solidFill>
                <a:latin typeface="Calibri" panose="020F0502020204030204" pitchFamily="34" charset="0"/>
                <a:cs typeface="Calibri" panose="020F0502020204030204" pitchFamily="34" charset="0"/>
              </a:rPr>
              <a:t>Park Ltd.</a:t>
            </a:r>
          </a:p>
          <a:p>
            <a:r>
              <a:rPr lang="en-US" sz="900" b="0" dirty="0">
                <a:solidFill>
                  <a:prstClr val="white"/>
                </a:solidFill>
                <a:latin typeface="Calibri" panose="020F0502020204030204" pitchFamily="34" charset="0"/>
                <a:cs typeface="Calibri" panose="020F0502020204030204" pitchFamily="34" charset="0"/>
              </a:rPr>
              <a:t>Module No-1207/12th Floor, </a:t>
            </a:r>
          </a:p>
          <a:p>
            <a:r>
              <a:rPr lang="en-US" sz="900" b="0" dirty="0">
                <a:solidFill>
                  <a:prstClr val="white"/>
                </a:solidFill>
                <a:latin typeface="Calibri" panose="020F0502020204030204" pitchFamily="34" charset="0"/>
                <a:cs typeface="Calibri" panose="020F0502020204030204" pitchFamily="34" charset="0"/>
              </a:rPr>
              <a:t>"D" Block North Side 4,</a:t>
            </a:r>
          </a:p>
          <a:p>
            <a:r>
              <a:rPr lang="en-US" sz="900" b="0" dirty="0">
                <a:solidFill>
                  <a:prstClr val="white"/>
                </a:solidFill>
                <a:latin typeface="Calibri" panose="020F0502020204030204" pitchFamily="34" charset="0"/>
                <a:cs typeface="Calibri" panose="020F0502020204030204" pitchFamily="34" charset="0"/>
              </a:rPr>
              <a:t>Rajiv Gandhi Salai, Taramani</a:t>
            </a:r>
          </a:p>
          <a:p>
            <a:r>
              <a:rPr lang="en-US" sz="900" b="0" dirty="0">
                <a:solidFill>
                  <a:prstClr val="white"/>
                </a:solidFill>
                <a:latin typeface="Calibri" panose="020F0502020204030204" pitchFamily="34" charset="0"/>
                <a:cs typeface="Calibri" panose="020F0502020204030204" pitchFamily="34" charset="0"/>
              </a:rPr>
              <a:t>Chennai – 600113</a:t>
            </a:r>
          </a:p>
        </p:txBody>
      </p:sp>
      <p:sp>
        <p:nvSpPr>
          <p:cNvPr id="8" name="TextBox 7"/>
          <p:cNvSpPr txBox="1"/>
          <p:nvPr/>
        </p:nvSpPr>
        <p:spPr>
          <a:xfrm>
            <a:off x="1905003" y="3538775"/>
            <a:ext cx="1622683" cy="784830"/>
          </a:xfrm>
          <a:prstGeom prst="rect">
            <a:avLst/>
          </a:prstGeom>
          <a:noFill/>
        </p:spPr>
        <p:txBody>
          <a:bodyPr wrap="square" rtlCol="0">
            <a:spAutoFit/>
          </a:bodyPr>
          <a:lstStyle/>
          <a:p>
            <a:r>
              <a:rPr lang="en-US" sz="900" dirty="0">
                <a:solidFill>
                  <a:prstClr val="white"/>
                </a:solidFill>
                <a:latin typeface="Calibri" panose="020F0502020204030204" pitchFamily="34" charset="0"/>
                <a:cs typeface="Calibri" panose="020F0502020204030204" pitchFamily="34" charset="0"/>
              </a:rPr>
              <a:t>Pune</a:t>
            </a:r>
          </a:p>
          <a:p>
            <a:r>
              <a:rPr lang="en-US" sz="900" b="0" dirty="0">
                <a:solidFill>
                  <a:prstClr val="white"/>
                </a:solidFill>
                <a:latin typeface="Calibri" panose="020F0502020204030204" pitchFamily="34" charset="0"/>
                <a:cs typeface="Calibri" panose="020F0502020204030204" pitchFamily="34" charset="0"/>
              </a:rPr>
              <a:t>Sky Vista, Ground Floor,</a:t>
            </a:r>
          </a:p>
          <a:p>
            <a:r>
              <a:rPr lang="en-US" sz="900" b="0" dirty="0">
                <a:solidFill>
                  <a:prstClr val="white"/>
                </a:solidFill>
                <a:latin typeface="Calibri" panose="020F0502020204030204" pitchFamily="34" charset="0"/>
                <a:cs typeface="Calibri" panose="020F0502020204030204" pitchFamily="34" charset="0"/>
              </a:rPr>
              <a:t>Next to Eminence IT Park,</a:t>
            </a:r>
          </a:p>
          <a:p>
            <a:r>
              <a:rPr lang="en-US" sz="900" b="0" dirty="0">
                <a:solidFill>
                  <a:prstClr val="white"/>
                </a:solidFill>
                <a:latin typeface="Calibri" panose="020F0502020204030204" pitchFamily="34" charset="0"/>
                <a:cs typeface="Calibri" panose="020F0502020204030204" pitchFamily="34" charset="0"/>
              </a:rPr>
              <a:t>Airport Road, Viman Nagar</a:t>
            </a:r>
          </a:p>
          <a:p>
            <a:r>
              <a:rPr lang="en-US" sz="900" b="0" dirty="0">
                <a:solidFill>
                  <a:prstClr val="white"/>
                </a:solidFill>
                <a:latin typeface="Calibri" panose="020F0502020204030204" pitchFamily="34" charset="0"/>
                <a:cs typeface="Calibri" panose="020F0502020204030204" pitchFamily="34" charset="0"/>
              </a:rPr>
              <a:t>Pune – 411014</a:t>
            </a:r>
          </a:p>
        </p:txBody>
      </p:sp>
      <p:sp>
        <p:nvSpPr>
          <p:cNvPr id="10" name="TextBox 9"/>
          <p:cNvSpPr txBox="1"/>
          <p:nvPr/>
        </p:nvSpPr>
        <p:spPr>
          <a:xfrm>
            <a:off x="395540" y="2319575"/>
            <a:ext cx="1296142" cy="923330"/>
          </a:xfrm>
          <a:prstGeom prst="rect">
            <a:avLst/>
          </a:prstGeom>
          <a:noFill/>
        </p:spPr>
        <p:txBody>
          <a:bodyPr wrap="square" rtlCol="0">
            <a:spAutoFit/>
          </a:bodyPr>
          <a:lstStyle/>
          <a:p>
            <a:r>
              <a:rPr lang="en-US" sz="900" dirty="0" smtClean="0">
                <a:solidFill>
                  <a:prstClr val="white"/>
                </a:solidFill>
                <a:latin typeface="Calibri" panose="020F0502020204030204" pitchFamily="34" charset="0"/>
                <a:cs typeface="Calibri" panose="020F0502020204030204" pitchFamily="34" charset="0"/>
              </a:rPr>
              <a:t>USA</a:t>
            </a:r>
            <a:endParaRPr lang="en-US" sz="900" dirty="0">
              <a:solidFill>
                <a:prstClr val="white"/>
              </a:solidFill>
              <a:latin typeface="Calibri" panose="020F0502020204030204" pitchFamily="34" charset="0"/>
              <a:cs typeface="Calibri" panose="020F0502020204030204" pitchFamily="34" charset="0"/>
            </a:endParaRPr>
          </a:p>
          <a:p>
            <a:r>
              <a:rPr lang="en-US" sz="900" b="0" dirty="0">
                <a:solidFill>
                  <a:prstClr val="white"/>
                </a:solidFill>
                <a:latin typeface="Calibri" panose="020F0502020204030204" pitchFamily="34" charset="0"/>
                <a:cs typeface="Calibri" panose="020F0502020204030204" pitchFamily="34" charset="0"/>
              </a:rPr>
              <a:t>1750 Tysons Blvd, Suite 1500,</a:t>
            </a:r>
          </a:p>
          <a:p>
            <a:r>
              <a:rPr lang="en-US" sz="900" b="0" dirty="0">
                <a:solidFill>
                  <a:prstClr val="white"/>
                </a:solidFill>
                <a:latin typeface="Calibri" panose="020F0502020204030204" pitchFamily="34" charset="0"/>
                <a:cs typeface="Calibri" panose="020F0502020204030204" pitchFamily="34" charset="0"/>
              </a:rPr>
              <a:t>McLean, VA 22102</a:t>
            </a:r>
          </a:p>
          <a:p>
            <a:r>
              <a:rPr lang="en-US" sz="900" b="0" dirty="0">
                <a:solidFill>
                  <a:prstClr val="white"/>
                </a:solidFill>
                <a:latin typeface="Calibri" panose="020F0502020204030204" pitchFamily="34" charset="0"/>
                <a:cs typeface="Calibri" panose="020F0502020204030204" pitchFamily="34" charset="0"/>
              </a:rPr>
              <a:t>Ph: (703) 289-5117</a:t>
            </a:r>
          </a:p>
          <a:p>
            <a:r>
              <a:rPr lang="en-US" sz="900" b="0" dirty="0">
                <a:solidFill>
                  <a:prstClr val="white"/>
                </a:solidFill>
                <a:latin typeface="Calibri" panose="020F0502020204030204" pitchFamily="34" charset="0"/>
                <a:cs typeface="Calibri" panose="020F0502020204030204" pitchFamily="34" charset="0"/>
              </a:rPr>
              <a:t>Fx: (240) 235-4306</a:t>
            </a:r>
          </a:p>
        </p:txBody>
      </p:sp>
      <p:sp>
        <p:nvSpPr>
          <p:cNvPr id="11" name="TextBox 10"/>
          <p:cNvSpPr txBox="1"/>
          <p:nvPr/>
        </p:nvSpPr>
        <p:spPr>
          <a:xfrm>
            <a:off x="1905004" y="1134656"/>
            <a:ext cx="1267358" cy="923330"/>
          </a:xfrm>
          <a:prstGeom prst="rect">
            <a:avLst/>
          </a:prstGeom>
          <a:noFill/>
        </p:spPr>
        <p:txBody>
          <a:bodyPr wrap="square" rtlCol="0">
            <a:spAutoFit/>
          </a:bodyPr>
          <a:lstStyle/>
          <a:p>
            <a:r>
              <a:rPr lang="en-US" sz="900" dirty="0" smtClean="0">
                <a:solidFill>
                  <a:prstClr val="white"/>
                </a:solidFill>
                <a:latin typeface="Calibri" panose="020F0502020204030204" pitchFamily="34" charset="0"/>
                <a:cs typeface="Calibri" panose="020F0502020204030204" pitchFamily="34" charset="0"/>
              </a:rPr>
              <a:t>APAC</a:t>
            </a:r>
            <a:endParaRPr lang="en-US" sz="900" dirty="0">
              <a:solidFill>
                <a:prstClr val="white"/>
              </a:solidFill>
              <a:latin typeface="Calibri" panose="020F0502020204030204" pitchFamily="34" charset="0"/>
              <a:cs typeface="Calibri" panose="020F0502020204030204" pitchFamily="34" charset="0"/>
            </a:endParaRPr>
          </a:p>
          <a:p>
            <a:r>
              <a:rPr lang="en-US" sz="900" b="0" dirty="0">
                <a:solidFill>
                  <a:prstClr val="white"/>
                </a:solidFill>
                <a:latin typeface="Calibri" panose="020F0502020204030204" pitchFamily="34" charset="0"/>
                <a:cs typeface="Calibri" panose="020F0502020204030204" pitchFamily="34" charset="0"/>
              </a:rPr>
              <a:t>10, Anson Road, </a:t>
            </a:r>
          </a:p>
          <a:p>
            <a:r>
              <a:rPr lang="en-US" sz="900" b="0" dirty="0">
                <a:solidFill>
                  <a:prstClr val="white"/>
                </a:solidFill>
                <a:latin typeface="Calibri" panose="020F0502020204030204" pitchFamily="34" charset="0"/>
                <a:cs typeface="Calibri" panose="020F0502020204030204" pitchFamily="34" charset="0"/>
              </a:rPr>
              <a:t>#27-08, International Plaza,</a:t>
            </a:r>
          </a:p>
          <a:p>
            <a:r>
              <a:rPr lang="en-US" sz="900" b="0" dirty="0">
                <a:solidFill>
                  <a:prstClr val="white"/>
                </a:solidFill>
                <a:latin typeface="Calibri" panose="020F0502020204030204" pitchFamily="34" charset="0"/>
                <a:cs typeface="Calibri" panose="020F0502020204030204" pitchFamily="34" charset="0"/>
              </a:rPr>
              <a:t>Singapore - 079903</a:t>
            </a:r>
          </a:p>
          <a:p>
            <a:r>
              <a:rPr lang="en-US" sz="900" b="0" dirty="0">
                <a:solidFill>
                  <a:prstClr val="white"/>
                </a:solidFill>
                <a:latin typeface="Calibri" panose="020F0502020204030204" pitchFamily="34" charset="0"/>
                <a:cs typeface="Calibri" panose="020F0502020204030204" pitchFamily="34" charset="0"/>
              </a:rPr>
              <a:t>Ph: +65 3157 6443</a:t>
            </a:r>
          </a:p>
        </p:txBody>
      </p:sp>
      <p:sp>
        <p:nvSpPr>
          <p:cNvPr id="13" name="TextBox 12"/>
          <p:cNvSpPr txBox="1"/>
          <p:nvPr/>
        </p:nvSpPr>
        <p:spPr>
          <a:xfrm>
            <a:off x="1905002" y="2319575"/>
            <a:ext cx="1409161" cy="923330"/>
          </a:xfrm>
          <a:prstGeom prst="rect">
            <a:avLst/>
          </a:prstGeom>
          <a:noFill/>
        </p:spPr>
        <p:txBody>
          <a:bodyPr wrap="square" rtlCol="0">
            <a:spAutoFit/>
          </a:bodyPr>
          <a:lstStyle/>
          <a:p>
            <a:r>
              <a:rPr lang="en-US" sz="900" dirty="0">
                <a:solidFill>
                  <a:prstClr val="white"/>
                </a:solidFill>
                <a:latin typeface="Calibri" panose="020F0502020204030204" pitchFamily="34" charset="0"/>
                <a:cs typeface="Calibri" panose="020F0502020204030204" pitchFamily="34" charset="0"/>
              </a:rPr>
              <a:t>United Kingdom</a:t>
            </a:r>
          </a:p>
          <a:p>
            <a:r>
              <a:rPr lang="en-US" sz="900" b="0" dirty="0">
                <a:solidFill>
                  <a:prstClr val="white"/>
                </a:solidFill>
                <a:latin typeface="Calibri" panose="020F0502020204030204" pitchFamily="34" charset="0"/>
                <a:cs typeface="Calibri" panose="020F0502020204030204" pitchFamily="34" charset="0"/>
              </a:rPr>
              <a:t>Ph: +44 7746 730 151</a:t>
            </a:r>
          </a:p>
          <a:p>
            <a:r>
              <a:rPr lang="en-US" sz="900" b="0" dirty="0">
                <a:solidFill>
                  <a:prstClr val="white"/>
                </a:solidFill>
                <a:latin typeface="Calibri" panose="020F0502020204030204" pitchFamily="34" charset="0"/>
                <a:cs typeface="Calibri" panose="020F0502020204030204" pitchFamily="34" charset="0"/>
              </a:rPr>
              <a:t>Europe &amp; Middle East</a:t>
            </a:r>
          </a:p>
          <a:p>
            <a:r>
              <a:rPr lang="en-US" sz="900" b="0" dirty="0">
                <a:solidFill>
                  <a:prstClr val="white"/>
                </a:solidFill>
                <a:latin typeface="Calibri" panose="020F0502020204030204" pitchFamily="34" charset="0"/>
                <a:cs typeface="Calibri" panose="020F0502020204030204" pitchFamily="34" charset="0"/>
              </a:rPr>
              <a:t>34, Chemin Francois-Lehmann,</a:t>
            </a:r>
          </a:p>
          <a:p>
            <a:r>
              <a:rPr lang="en-US" sz="900" b="0" dirty="0">
                <a:solidFill>
                  <a:prstClr val="white"/>
                </a:solidFill>
                <a:latin typeface="Calibri" panose="020F0502020204030204" pitchFamily="34" charset="0"/>
                <a:cs typeface="Calibri" panose="020F0502020204030204" pitchFamily="34" charset="0"/>
              </a:rPr>
              <a:t>Grand Saconnex - 1218,</a:t>
            </a:r>
          </a:p>
        </p:txBody>
      </p:sp>
      <p:sp>
        <p:nvSpPr>
          <p:cNvPr id="14" name="TextBox 13"/>
          <p:cNvSpPr txBox="1"/>
          <p:nvPr/>
        </p:nvSpPr>
        <p:spPr>
          <a:xfrm>
            <a:off x="3733802" y="1200152"/>
            <a:ext cx="1409161" cy="507831"/>
          </a:xfrm>
          <a:prstGeom prst="rect">
            <a:avLst/>
          </a:prstGeom>
          <a:noFill/>
        </p:spPr>
        <p:txBody>
          <a:bodyPr wrap="square" rtlCol="0">
            <a:spAutoFit/>
          </a:bodyPr>
          <a:lstStyle/>
          <a:p>
            <a:r>
              <a:rPr lang="en-US" sz="900" dirty="0" smtClean="0">
                <a:solidFill>
                  <a:prstClr val="white"/>
                </a:solidFill>
                <a:latin typeface="Calibri" panose="020F0502020204030204" pitchFamily="34" charset="0"/>
                <a:cs typeface="Calibri" panose="020F0502020204030204" pitchFamily="34" charset="0"/>
              </a:rPr>
              <a:t>Singapore</a:t>
            </a:r>
          </a:p>
          <a:p>
            <a:r>
              <a:rPr lang="en-US" sz="900" b="0" dirty="0">
                <a:solidFill>
                  <a:schemeClr val="bg1"/>
                </a:solidFill>
                <a:latin typeface="Calibri" panose="020F0502020204030204" pitchFamily="34" charset="0"/>
                <a:cs typeface="Calibri" panose="020F0502020204030204" pitchFamily="34" charset="0"/>
              </a:rPr>
              <a:t>unit 08-04, The Signature, Changi Business </a:t>
            </a:r>
            <a:r>
              <a:rPr lang="en-US" sz="900" b="0" dirty="0" smtClean="0">
                <a:solidFill>
                  <a:schemeClr val="bg1"/>
                </a:solidFill>
                <a:latin typeface="Calibri" panose="020F0502020204030204" pitchFamily="34" charset="0"/>
                <a:cs typeface="Calibri" panose="020F0502020204030204" pitchFamily="34" charset="0"/>
              </a:rPr>
              <a:t>Park</a:t>
            </a:r>
            <a:endParaRPr lang="en-US" sz="900" b="0" dirty="0">
              <a:solidFill>
                <a:schemeClr val="bg1"/>
              </a:solidFill>
              <a:latin typeface="Calibri" panose="020F0502020204030204" pitchFamily="34" charset="0"/>
              <a:cs typeface="Calibri" panose="020F0502020204030204" pitchFamily="34" charset="0"/>
            </a:endParaRPr>
          </a:p>
        </p:txBody>
      </p:sp>
      <p:sp>
        <p:nvSpPr>
          <p:cNvPr id="27" name="Title 3"/>
          <p:cNvSpPr txBox="1">
            <a:spLocks/>
          </p:cNvSpPr>
          <p:nvPr/>
        </p:nvSpPr>
        <p:spPr bwMode="auto">
          <a:xfrm>
            <a:off x="3733804" y="3088001"/>
            <a:ext cx="2286000" cy="1235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100000"/>
              </a:lnSpc>
              <a:spcBef>
                <a:spcPct val="0"/>
              </a:spcBef>
              <a:spcAft>
                <a:spcPct val="0"/>
              </a:spcAft>
              <a:buFont typeface="Wingdings" pitchFamily="2" charset="2"/>
              <a:buNone/>
              <a:defRPr sz="1600" b="0" baseline="0">
                <a:solidFill>
                  <a:schemeClr val="bg1"/>
                </a:solidFill>
                <a:latin typeface="Calibri" pitchFamily="34" charset="0"/>
                <a:ea typeface="Open Sans" pitchFamily="34" charset="0"/>
                <a:cs typeface="Calibri" pitchFamily="34" charset="0"/>
              </a:defRPr>
            </a:lvl1pPr>
            <a:lvl2pPr algn="r" rtl="0" eaLnBrk="1" fontAlgn="base" hangingPunct="1">
              <a:lnSpc>
                <a:spcPct val="80000"/>
              </a:lnSpc>
              <a:spcBef>
                <a:spcPct val="0"/>
              </a:spcBef>
              <a:spcAft>
                <a:spcPct val="0"/>
              </a:spcAft>
              <a:defRPr sz="1600">
                <a:solidFill>
                  <a:srgbClr val="CCECFF"/>
                </a:solidFill>
                <a:latin typeface="Arial" charset="0"/>
              </a:defRPr>
            </a:lvl2pPr>
            <a:lvl3pPr algn="r" rtl="0" eaLnBrk="1" fontAlgn="base" hangingPunct="1">
              <a:lnSpc>
                <a:spcPct val="80000"/>
              </a:lnSpc>
              <a:spcBef>
                <a:spcPct val="0"/>
              </a:spcBef>
              <a:spcAft>
                <a:spcPct val="0"/>
              </a:spcAft>
              <a:defRPr sz="1600">
                <a:solidFill>
                  <a:srgbClr val="CCECFF"/>
                </a:solidFill>
                <a:latin typeface="Arial" charset="0"/>
              </a:defRPr>
            </a:lvl3pPr>
            <a:lvl4pPr algn="r" rtl="0" eaLnBrk="1" fontAlgn="base" hangingPunct="1">
              <a:lnSpc>
                <a:spcPct val="80000"/>
              </a:lnSpc>
              <a:spcBef>
                <a:spcPct val="0"/>
              </a:spcBef>
              <a:spcAft>
                <a:spcPct val="0"/>
              </a:spcAft>
              <a:defRPr sz="1600">
                <a:solidFill>
                  <a:srgbClr val="CCECFF"/>
                </a:solidFill>
                <a:latin typeface="Arial" charset="0"/>
              </a:defRPr>
            </a:lvl4pPr>
            <a:lvl5pPr algn="r" rtl="0" eaLnBrk="1" fontAlgn="base" hangingPunct="1">
              <a:lnSpc>
                <a:spcPct val="80000"/>
              </a:lnSpc>
              <a:spcBef>
                <a:spcPct val="0"/>
              </a:spcBef>
              <a:spcAft>
                <a:spcPct val="0"/>
              </a:spcAft>
              <a:defRPr sz="1600">
                <a:solidFill>
                  <a:srgbClr val="CCECFF"/>
                </a:solidFill>
                <a:latin typeface="Arial" charset="0"/>
              </a:defRPr>
            </a:lvl5pPr>
            <a:lvl6pPr marL="457200" algn="r" rtl="0" eaLnBrk="1" fontAlgn="base" hangingPunct="1">
              <a:lnSpc>
                <a:spcPct val="80000"/>
              </a:lnSpc>
              <a:spcBef>
                <a:spcPct val="0"/>
              </a:spcBef>
              <a:spcAft>
                <a:spcPct val="0"/>
              </a:spcAft>
              <a:defRPr sz="1600">
                <a:solidFill>
                  <a:srgbClr val="CCECFF"/>
                </a:solidFill>
                <a:latin typeface="Arial" charset="0"/>
              </a:defRPr>
            </a:lvl6pPr>
            <a:lvl7pPr marL="914400" algn="r" rtl="0" eaLnBrk="1" fontAlgn="base" hangingPunct="1">
              <a:lnSpc>
                <a:spcPct val="80000"/>
              </a:lnSpc>
              <a:spcBef>
                <a:spcPct val="0"/>
              </a:spcBef>
              <a:spcAft>
                <a:spcPct val="0"/>
              </a:spcAft>
              <a:defRPr sz="1600">
                <a:solidFill>
                  <a:srgbClr val="CCECFF"/>
                </a:solidFill>
                <a:latin typeface="Arial" charset="0"/>
              </a:defRPr>
            </a:lvl7pPr>
            <a:lvl8pPr marL="1371600" algn="r" rtl="0" eaLnBrk="1" fontAlgn="base" hangingPunct="1">
              <a:lnSpc>
                <a:spcPct val="80000"/>
              </a:lnSpc>
              <a:spcBef>
                <a:spcPct val="0"/>
              </a:spcBef>
              <a:spcAft>
                <a:spcPct val="0"/>
              </a:spcAft>
              <a:defRPr sz="1600">
                <a:solidFill>
                  <a:srgbClr val="CCECFF"/>
                </a:solidFill>
                <a:latin typeface="Arial" charset="0"/>
              </a:defRPr>
            </a:lvl8pPr>
            <a:lvl9pPr marL="1828800" algn="r" rtl="0" eaLnBrk="1" fontAlgn="base" hangingPunct="1">
              <a:lnSpc>
                <a:spcPct val="80000"/>
              </a:lnSpc>
              <a:spcBef>
                <a:spcPct val="0"/>
              </a:spcBef>
              <a:spcAft>
                <a:spcPct val="0"/>
              </a:spcAft>
              <a:defRPr sz="1600">
                <a:solidFill>
                  <a:srgbClr val="CCECFF"/>
                </a:solidFill>
                <a:latin typeface="Arial" charset="0"/>
              </a:defRPr>
            </a:lvl9pPr>
          </a:lstStyle>
          <a:p>
            <a:r>
              <a:rPr lang="en-US" sz="1400" b="1" dirty="0" smtClean="0">
                <a:solidFill>
                  <a:prstClr val="white"/>
                </a:solidFill>
                <a:latin typeface="Calibri"/>
              </a:rPr>
              <a:t>InfoCepts BI App</a:t>
            </a:r>
            <a:r>
              <a:rPr lang="en-US" sz="1200" dirty="0" smtClean="0">
                <a:solidFill>
                  <a:prstClr val="white"/>
                </a:solidFill>
                <a:latin typeface="Calibri"/>
              </a:rPr>
              <a:t/>
            </a:r>
            <a:br>
              <a:rPr lang="en-US" sz="1200" dirty="0" smtClean="0">
                <a:solidFill>
                  <a:prstClr val="white"/>
                </a:solidFill>
                <a:latin typeface="Calibri"/>
              </a:rPr>
            </a:br>
            <a:r>
              <a:rPr lang="en-US" sz="1050" dirty="0" smtClean="0">
                <a:solidFill>
                  <a:prstClr val="white"/>
                </a:solidFill>
                <a:latin typeface="Calibri"/>
              </a:rPr>
              <a:t>Our iPad Apps and Custom Visualizations</a:t>
            </a:r>
            <a:br>
              <a:rPr lang="en-US" sz="1050" dirty="0" smtClean="0">
                <a:solidFill>
                  <a:prstClr val="white"/>
                </a:solidFill>
                <a:latin typeface="Calibri"/>
              </a:rPr>
            </a:br>
            <a:r>
              <a:rPr lang="en-US" sz="1050" dirty="0" smtClean="0">
                <a:solidFill>
                  <a:prstClr val="white"/>
                </a:solidFill>
                <a:latin typeface="Calibri"/>
              </a:rPr>
              <a:t>that deliver visually appealing graphical displays</a:t>
            </a:r>
            <a:br>
              <a:rPr lang="en-US" sz="1050" dirty="0" smtClean="0">
                <a:solidFill>
                  <a:prstClr val="white"/>
                </a:solidFill>
                <a:latin typeface="Calibri"/>
              </a:rPr>
            </a:br>
            <a:endParaRPr lang="en-US" sz="1050" dirty="0" smtClean="0">
              <a:solidFill>
                <a:prstClr val="white"/>
              </a:solidFill>
              <a:latin typeface="Calibri"/>
            </a:endParaRPr>
          </a:p>
          <a:p>
            <a:r>
              <a:rPr lang="en-US" sz="1200" b="1" dirty="0" smtClean="0">
                <a:solidFill>
                  <a:prstClr val="white"/>
                </a:solidFill>
                <a:latin typeface="Calibri"/>
              </a:rPr>
              <a:t>www.infocepts.com</a:t>
            </a:r>
            <a:endParaRPr lang="en-US" sz="1200" b="1" dirty="0">
              <a:solidFill>
                <a:prstClr val="white"/>
              </a:solidFill>
              <a:latin typeface="Calibri"/>
            </a:endParaRPr>
          </a:p>
        </p:txBody>
      </p:sp>
      <p:sp>
        <p:nvSpPr>
          <p:cNvPr id="29" name="Content Placeholder 28"/>
          <p:cNvSpPr>
            <a:spLocks noGrp="1"/>
          </p:cNvSpPr>
          <p:nvPr>
            <p:ph idx="1"/>
          </p:nvPr>
        </p:nvSpPr>
        <p:spPr/>
        <p:txBody>
          <a:bodyPr/>
          <a:lstStyle/>
          <a:p>
            <a:r>
              <a:rPr lang="en-US" smtClean="0"/>
              <a:t>Thank You</a:t>
            </a:r>
            <a:endParaRPr lang="en-IN" dirty="0"/>
          </a:p>
        </p:txBody>
      </p:sp>
    </p:spTree>
    <p:extLst>
      <p:ext uri="{BB962C8B-B14F-4D97-AF65-F5344CB8AC3E}">
        <p14:creationId xmlns:p14="http://schemas.microsoft.com/office/powerpoint/2010/main" val="747095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65" y="1901591"/>
            <a:ext cx="1062798" cy="31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3"/>
          <p:cNvSpPr txBox="1">
            <a:spLocks/>
          </p:cNvSpPr>
          <p:nvPr/>
        </p:nvSpPr>
        <p:spPr bwMode="auto">
          <a:xfrm>
            <a:off x="633565" y="2270398"/>
            <a:ext cx="4090836" cy="75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100000"/>
              </a:lnSpc>
              <a:spcBef>
                <a:spcPct val="0"/>
              </a:spcBef>
              <a:spcAft>
                <a:spcPct val="0"/>
              </a:spcAft>
              <a:buFont typeface="Wingdings" pitchFamily="2" charset="2"/>
              <a:buNone/>
              <a:defRPr sz="1600" b="0" baseline="0">
                <a:solidFill>
                  <a:schemeClr val="bg1"/>
                </a:solidFill>
                <a:latin typeface="Calibri" pitchFamily="34" charset="0"/>
                <a:ea typeface="Open Sans" pitchFamily="34" charset="0"/>
                <a:cs typeface="Calibri" pitchFamily="34" charset="0"/>
              </a:defRPr>
            </a:lvl1pPr>
            <a:lvl2pPr algn="r" rtl="0" eaLnBrk="1" fontAlgn="base" hangingPunct="1">
              <a:lnSpc>
                <a:spcPct val="80000"/>
              </a:lnSpc>
              <a:spcBef>
                <a:spcPct val="0"/>
              </a:spcBef>
              <a:spcAft>
                <a:spcPct val="0"/>
              </a:spcAft>
              <a:defRPr sz="1600">
                <a:solidFill>
                  <a:srgbClr val="CCECFF"/>
                </a:solidFill>
                <a:latin typeface="Arial" charset="0"/>
              </a:defRPr>
            </a:lvl2pPr>
            <a:lvl3pPr algn="r" rtl="0" eaLnBrk="1" fontAlgn="base" hangingPunct="1">
              <a:lnSpc>
                <a:spcPct val="80000"/>
              </a:lnSpc>
              <a:spcBef>
                <a:spcPct val="0"/>
              </a:spcBef>
              <a:spcAft>
                <a:spcPct val="0"/>
              </a:spcAft>
              <a:defRPr sz="1600">
                <a:solidFill>
                  <a:srgbClr val="CCECFF"/>
                </a:solidFill>
                <a:latin typeface="Arial" charset="0"/>
              </a:defRPr>
            </a:lvl3pPr>
            <a:lvl4pPr algn="r" rtl="0" eaLnBrk="1" fontAlgn="base" hangingPunct="1">
              <a:lnSpc>
                <a:spcPct val="80000"/>
              </a:lnSpc>
              <a:spcBef>
                <a:spcPct val="0"/>
              </a:spcBef>
              <a:spcAft>
                <a:spcPct val="0"/>
              </a:spcAft>
              <a:defRPr sz="1600">
                <a:solidFill>
                  <a:srgbClr val="CCECFF"/>
                </a:solidFill>
                <a:latin typeface="Arial" charset="0"/>
              </a:defRPr>
            </a:lvl4pPr>
            <a:lvl5pPr algn="r" rtl="0" eaLnBrk="1" fontAlgn="base" hangingPunct="1">
              <a:lnSpc>
                <a:spcPct val="80000"/>
              </a:lnSpc>
              <a:spcBef>
                <a:spcPct val="0"/>
              </a:spcBef>
              <a:spcAft>
                <a:spcPct val="0"/>
              </a:spcAft>
              <a:defRPr sz="1600">
                <a:solidFill>
                  <a:srgbClr val="CCECFF"/>
                </a:solidFill>
                <a:latin typeface="Arial" charset="0"/>
              </a:defRPr>
            </a:lvl5pPr>
            <a:lvl6pPr marL="457200" algn="r" rtl="0" eaLnBrk="1" fontAlgn="base" hangingPunct="1">
              <a:lnSpc>
                <a:spcPct val="80000"/>
              </a:lnSpc>
              <a:spcBef>
                <a:spcPct val="0"/>
              </a:spcBef>
              <a:spcAft>
                <a:spcPct val="0"/>
              </a:spcAft>
              <a:defRPr sz="1600">
                <a:solidFill>
                  <a:srgbClr val="CCECFF"/>
                </a:solidFill>
                <a:latin typeface="Arial" charset="0"/>
              </a:defRPr>
            </a:lvl6pPr>
            <a:lvl7pPr marL="914400" algn="r" rtl="0" eaLnBrk="1" fontAlgn="base" hangingPunct="1">
              <a:lnSpc>
                <a:spcPct val="80000"/>
              </a:lnSpc>
              <a:spcBef>
                <a:spcPct val="0"/>
              </a:spcBef>
              <a:spcAft>
                <a:spcPct val="0"/>
              </a:spcAft>
              <a:defRPr sz="1600">
                <a:solidFill>
                  <a:srgbClr val="CCECFF"/>
                </a:solidFill>
                <a:latin typeface="Arial" charset="0"/>
              </a:defRPr>
            </a:lvl7pPr>
            <a:lvl8pPr marL="1371600" algn="r" rtl="0" eaLnBrk="1" fontAlgn="base" hangingPunct="1">
              <a:lnSpc>
                <a:spcPct val="80000"/>
              </a:lnSpc>
              <a:spcBef>
                <a:spcPct val="0"/>
              </a:spcBef>
              <a:spcAft>
                <a:spcPct val="0"/>
              </a:spcAft>
              <a:defRPr sz="1600">
                <a:solidFill>
                  <a:srgbClr val="CCECFF"/>
                </a:solidFill>
                <a:latin typeface="Arial" charset="0"/>
              </a:defRPr>
            </a:lvl8pPr>
            <a:lvl9pPr marL="1828800" algn="r" rtl="0" eaLnBrk="1" fontAlgn="base" hangingPunct="1">
              <a:lnSpc>
                <a:spcPct val="80000"/>
              </a:lnSpc>
              <a:spcBef>
                <a:spcPct val="0"/>
              </a:spcBef>
              <a:spcAft>
                <a:spcPct val="0"/>
              </a:spcAft>
              <a:defRPr sz="1600">
                <a:solidFill>
                  <a:srgbClr val="CCECFF"/>
                </a:solidFill>
                <a:latin typeface="Arial" charset="0"/>
              </a:defRPr>
            </a:lvl9pPr>
          </a:lstStyle>
          <a:p>
            <a:r>
              <a:rPr lang="en-US" sz="1400" b="1" dirty="0" smtClean="0">
                <a:solidFill>
                  <a:prstClr val="white"/>
                </a:solidFill>
                <a:latin typeface="Calibri"/>
              </a:rPr>
              <a:t>InfoCepts BI App</a:t>
            </a:r>
            <a:r>
              <a:rPr lang="en-US" sz="1200" dirty="0" smtClean="0">
                <a:solidFill>
                  <a:prstClr val="white"/>
                </a:solidFill>
                <a:latin typeface="Calibri"/>
              </a:rPr>
              <a:t/>
            </a:r>
            <a:br>
              <a:rPr lang="en-US" sz="1200" dirty="0" smtClean="0">
                <a:solidFill>
                  <a:prstClr val="white"/>
                </a:solidFill>
                <a:latin typeface="Calibri"/>
              </a:rPr>
            </a:br>
            <a:r>
              <a:rPr lang="en-US" sz="1200" dirty="0" smtClean="0">
                <a:solidFill>
                  <a:prstClr val="white"/>
                </a:solidFill>
                <a:latin typeface="Calibri"/>
              </a:rPr>
              <a:t>Our iPad Apps and Custom Visualizations</a:t>
            </a:r>
            <a:br>
              <a:rPr lang="en-US" sz="1200" dirty="0" smtClean="0">
                <a:solidFill>
                  <a:prstClr val="white"/>
                </a:solidFill>
                <a:latin typeface="Calibri"/>
              </a:rPr>
            </a:br>
            <a:r>
              <a:rPr lang="en-US" sz="1200" dirty="0" smtClean="0">
                <a:solidFill>
                  <a:prstClr val="white"/>
                </a:solidFill>
                <a:latin typeface="Calibri"/>
              </a:rPr>
              <a:t>that deliver visually appealing graphical displays</a:t>
            </a:r>
          </a:p>
          <a:p>
            <a:endParaRPr lang="en-US" sz="1200" dirty="0">
              <a:solidFill>
                <a:prstClr val="white"/>
              </a:solidFill>
              <a:latin typeface="Calibri"/>
            </a:endParaRPr>
          </a:p>
          <a:p>
            <a:r>
              <a:rPr lang="en-US" b="1" dirty="0" smtClean="0">
                <a:solidFill>
                  <a:prstClr val="white"/>
                </a:solidFill>
                <a:latin typeface="Calibri"/>
              </a:rPr>
              <a:t>www.infocepts.com</a:t>
            </a:r>
            <a:endParaRPr lang="en-US" b="1" kern="0" dirty="0">
              <a:solidFill>
                <a:prstClr val="white"/>
              </a:solidFill>
              <a:latin typeface="Calibri"/>
            </a:endParaRPr>
          </a:p>
        </p:txBody>
      </p:sp>
      <p:sp>
        <p:nvSpPr>
          <p:cNvPr id="15" name="Content Placeholder 14"/>
          <p:cNvSpPr>
            <a:spLocks noGrp="1"/>
          </p:cNvSpPr>
          <p:nvPr>
            <p:ph idx="1"/>
          </p:nvPr>
        </p:nvSpPr>
        <p:spPr/>
        <p:txBody>
          <a:bodyPr/>
          <a:lstStyle/>
          <a:p>
            <a:r>
              <a:rPr lang="en-US" dirty="0" smtClean="0"/>
              <a:t>Thank You</a:t>
            </a:r>
            <a:endParaRPr lang="en-IN" dirty="0"/>
          </a:p>
        </p:txBody>
      </p:sp>
    </p:spTree>
    <p:extLst>
      <p:ext uri="{BB962C8B-B14F-4D97-AF65-F5344CB8AC3E}">
        <p14:creationId xmlns:p14="http://schemas.microsoft.com/office/powerpoint/2010/main" val="2480040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Science tools</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6596" y="1200150"/>
            <a:ext cx="2209801" cy="766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199" y="1308709"/>
            <a:ext cx="2209801" cy="688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06" y="1200150"/>
            <a:ext cx="1923125" cy="79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151" y="2822182"/>
            <a:ext cx="2224396" cy="831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8310" y="2822182"/>
            <a:ext cx="2003500" cy="949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253" y="2816415"/>
            <a:ext cx="2143035" cy="745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717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p:cNvSpPr>
            <a:spLocks/>
          </p:cNvSpPr>
          <p:nvPr/>
        </p:nvSpPr>
        <p:spPr bwMode="auto">
          <a:xfrm>
            <a:off x="2935501" y="592499"/>
            <a:ext cx="2510366" cy="1354720"/>
          </a:xfrm>
          <a:custGeom>
            <a:avLst/>
            <a:gdLst>
              <a:gd name="T0" fmla="*/ 658 w 1041"/>
              <a:gd name="T1" fmla="*/ 416 h 562"/>
              <a:gd name="T2" fmla="*/ 863 w 1041"/>
              <a:gd name="T3" fmla="*/ 460 h 562"/>
              <a:gd name="T4" fmla="*/ 1041 w 1041"/>
              <a:gd name="T5" fmla="*/ 83 h 562"/>
              <a:gd name="T6" fmla="*/ 658 w 1041"/>
              <a:gd name="T7" fmla="*/ 0 h 562"/>
              <a:gd name="T8" fmla="*/ 0 w 1041"/>
              <a:gd name="T9" fmla="*/ 274 h 562"/>
              <a:gd name="T10" fmla="*/ 306 w 1041"/>
              <a:gd name="T11" fmla="*/ 562 h 562"/>
              <a:gd name="T12" fmla="*/ 658 w 1041"/>
              <a:gd name="T13" fmla="*/ 416 h 562"/>
            </a:gdLst>
            <a:ahLst/>
            <a:cxnLst>
              <a:cxn ang="0">
                <a:pos x="T0" y="T1"/>
              </a:cxn>
              <a:cxn ang="0">
                <a:pos x="T2" y="T3"/>
              </a:cxn>
              <a:cxn ang="0">
                <a:pos x="T4" y="T5"/>
              </a:cxn>
              <a:cxn ang="0">
                <a:pos x="T6" y="T7"/>
              </a:cxn>
              <a:cxn ang="0">
                <a:pos x="T8" y="T9"/>
              </a:cxn>
              <a:cxn ang="0">
                <a:pos x="T10" y="T11"/>
              </a:cxn>
              <a:cxn ang="0">
                <a:pos x="T12" y="T13"/>
              </a:cxn>
            </a:cxnLst>
            <a:rect l="0" t="0" r="r" b="b"/>
            <a:pathLst>
              <a:path w="1041" h="562">
                <a:moveTo>
                  <a:pt x="658" y="416"/>
                </a:moveTo>
                <a:cubicBezTo>
                  <a:pt x="731" y="416"/>
                  <a:pt x="801" y="431"/>
                  <a:pt x="863" y="460"/>
                </a:cubicBezTo>
                <a:cubicBezTo>
                  <a:pt x="1041" y="83"/>
                  <a:pt x="1041" y="83"/>
                  <a:pt x="1041" y="83"/>
                </a:cubicBezTo>
                <a:cubicBezTo>
                  <a:pt x="924" y="30"/>
                  <a:pt x="795" y="0"/>
                  <a:pt x="658" y="0"/>
                </a:cubicBezTo>
                <a:cubicBezTo>
                  <a:pt x="400" y="0"/>
                  <a:pt x="167" y="105"/>
                  <a:pt x="0" y="274"/>
                </a:cubicBezTo>
                <a:cubicBezTo>
                  <a:pt x="306" y="562"/>
                  <a:pt x="306" y="562"/>
                  <a:pt x="306" y="562"/>
                </a:cubicBezTo>
                <a:cubicBezTo>
                  <a:pt x="395" y="472"/>
                  <a:pt x="520" y="416"/>
                  <a:pt x="658" y="416"/>
                </a:cubicBezTo>
                <a:close/>
              </a:path>
            </a:pathLst>
          </a:custGeom>
          <a:solidFill>
            <a:srgbClr val="0065A4"/>
          </a:solidFill>
          <a:ln w="76200">
            <a:solidFill>
              <a:schemeClr val="bg1"/>
            </a:solidFill>
          </a:ln>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3" name="Freeform 8"/>
          <p:cNvSpPr>
            <a:spLocks/>
          </p:cNvSpPr>
          <p:nvPr/>
        </p:nvSpPr>
        <p:spPr bwMode="auto">
          <a:xfrm>
            <a:off x="5016073" y="792593"/>
            <a:ext cx="1707947" cy="2457280"/>
          </a:xfrm>
          <a:custGeom>
            <a:avLst/>
            <a:gdLst>
              <a:gd name="T0" fmla="*/ 708 w 708"/>
              <a:gd name="T1" fmla="*/ 812 h 1019"/>
              <a:gd name="T2" fmla="*/ 178 w 708"/>
              <a:gd name="T3" fmla="*/ 0 h 1019"/>
              <a:gd name="T4" fmla="*/ 0 w 708"/>
              <a:gd name="T5" fmla="*/ 377 h 1019"/>
              <a:gd name="T6" fmla="*/ 285 w 708"/>
              <a:gd name="T7" fmla="*/ 812 h 1019"/>
              <a:gd name="T8" fmla="*/ 271 w 708"/>
              <a:gd name="T9" fmla="*/ 923 h 1019"/>
              <a:gd name="T10" fmla="*/ 684 w 708"/>
              <a:gd name="T11" fmla="*/ 1019 h 1019"/>
              <a:gd name="T12" fmla="*/ 708 w 708"/>
              <a:gd name="T13" fmla="*/ 812 h 1019"/>
            </a:gdLst>
            <a:ahLst/>
            <a:cxnLst>
              <a:cxn ang="0">
                <a:pos x="T0" y="T1"/>
              </a:cxn>
              <a:cxn ang="0">
                <a:pos x="T2" y="T3"/>
              </a:cxn>
              <a:cxn ang="0">
                <a:pos x="T4" y="T5"/>
              </a:cxn>
              <a:cxn ang="0">
                <a:pos x="T6" y="T7"/>
              </a:cxn>
              <a:cxn ang="0">
                <a:pos x="T8" y="T9"/>
              </a:cxn>
              <a:cxn ang="0">
                <a:pos x="T10" y="T11"/>
              </a:cxn>
              <a:cxn ang="0">
                <a:pos x="T12" y="T13"/>
              </a:cxn>
            </a:cxnLst>
            <a:rect l="0" t="0" r="r" b="b"/>
            <a:pathLst>
              <a:path w="708" h="1019">
                <a:moveTo>
                  <a:pt x="708" y="812"/>
                </a:moveTo>
                <a:cubicBezTo>
                  <a:pt x="708" y="452"/>
                  <a:pt x="491" y="141"/>
                  <a:pt x="178" y="0"/>
                </a:cubicBezTo>
                <a:cubicBezTo>
                  <a:pt x="0" y="377"/>
                  <a:pt x="0" y="377"/>
                  <a:pt x="0" y="377"/>
                </a:cubicBezTo>
                <a:cubicBezTo>
                  <a:pt x="168" y="453"/>
                  <a:pt x="285" y="619"/>
                  <a:pt x="285" y="812"/>
                </a:cubicBezTo>
                <a:cubicBezTo>
                  <a:pt x="285" y="850"/>
                  <a:pt x="280" y="887"/>
                  <a:pt x="271" y="923"/>
                </a:cubicBezTo>
                <a:cubicBezTo>
                  <a:pt x="684" y="1019"/>
                  <a:pt x="684" y="1019"/>
                  <a:pt x="684" y="1019"/>
                </a:cubicBezTo>
                <a:cubicBezTo>
                  <a:pt x="700" y="952"/>
                  <a:pt x="708" y="883"/>
                  <a:pt x="708" y="812"/>
                </a:cubicBezTo>
                <a:close/>
              </a:path>
            </a:pathLst>
          </a:custGeom>
          <a:solidFill>
            <a:srgbClr val="00B0F0"/>
          </a:solidFill>
          <a:ln w="76200">
            <a:solidFill>
              <a:schemeClr val="bg1"/>
            </a:solidFill>
          </a:ln>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4" name="Freeform 9"/>
          <p:cNvSpPr>
            <a:spLocks/>
          </p:cNvSpPr>
          <p:nvPr/>
        </p:nvSpPr>
        <p:spPr bwMode="auto">
          <a:xfrm>
            <a:off x="4521963" y="3018131"/>
            <a:ext cx="2143867" cy="1890686"/>
          </a:xfrm>
          <a:custGeom>
            <a:avLst/>
            <a:gdLst>
              <a:gd name="T0" fmla="*/ 889 w 889"/>
              <a:gd name="T1" fmla="*/ 96 h 784"/>
              <a:gd name="T2" fmla="*/ 476 w 889"/>
              <a:gd name="T3" fmla="*/ 0 h 784"/>
              <a:gd name="T4" fmla="*/ 0 w 889"/>
              <a:gd name="T5" fmla="*/ 368 h 784"/>
              <a:gd name="T6" fmla="*/ 0 w 889"/>
              <a:gd name="T7" fmla="*/ 784 h 784"/>
              <a:gd name="T8" fmla="*/ 889 w 889"/>
              <a:gd name="T9" fmla="*/ 96 h 784"/>
            </a:gdLst>
            <a:ahLst/>
            <a:cxnLst>
              <a:cxn ang="0">
                <a:pos x="T0" y="T1"/>
              </a:cxn>
              <a:cxn ang="0">
                <a:pos x="T2" y="T3"/>
              </a:cxn>
              <a:cxn ang="0">
                <a:pos x="T4" y="T5"/>
              </a:cxn>
              <a:cxn ang="0">
                <a:pos x="T6" y="T7"/>
              </a:cxn>
              <a:cxn ang="0">
                <a:pos x="T8" y="T9"/>
              </a:cxn>
            </a:cxnLst>
            <a:rect l="0" t="0" r="r" b="b"/>
            <a:pathLst>
              <a:path w="889" h="784">
                <a:moveTo>
                  <a:pt x="889" y="96"/>
                </a:moveTo>
                <a:cubicBezTo>
                  <a:pt x="476" y="0"/>
                  <a:pt x="476" y="0"/>
                  <a:pt x="476" y="0"/>
                </a:cubicBezTo>
                <a:cubicBezTo>
                  <a:pt x="425" y="211"/>
                  <a:pt x="231" y="368"/>
                  <a:pt x="0" y="368"/>
                </a:cubicBezTo>
                <a:cubicBezTo>
                  <a:pt x="0" y="784"/>
                  <a:pt x="0" y="784"/>
                  <a:pt x="0" y="784"/>
                </a:cubicBezTo>
                <a:cubicBezTo>
                  <a:pt x="432" y="784"/>
                  <a:pt x="794" y="490"/>
                  <a:pt x="889" y="96"/>
                </a:cubicBezTo>
                <a:close/>
              </a:path>
            </a:pathLst>
          </a:custGeom>
          <a:solidFill>
            <a:srgbClr val="46B3C7"/>
          </a:solidFill>
          <a:ln w="76200">
            <a:solidFill>
              <a:schemeClr val="bg1"/>
            </a:solidFill>
          </a:ln>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5" name="Freeform 10"/>
          <p:cNvSpPr>
            <a:spLocks/>
          </p:cNvSpPr>
          <p:nvPr/>
        </p:nvSpPr>
        <p:spPr bwMode="auto">
          <a:xfrm>
            <a:off x="2404639" y="3069175"/>
            <a:ext cx="981074" cy="274619"/>
          </a:xfrm>
          <a:custGeom>
            <a:avLst/>
            <a:gdLst>
              <a:gd name="T0" fmla="*/ 961 w 961"/>
              <a:gd name="T1" fmla="*/ 0 h 269"/>
              <a:gd name="T2" fmla="*/ 0 w 961"/>
              <a:gd name="T3" fmla="*/ 269 h 269"/>
              <a:gd name="T4" fmla="*/ 0 w 961"/>
              <a:gd name="T5" fmla="*/ 269 h 269"/>
              <a:gd name="T6" fmla="*/ 961 w 961"/>
              <a:gd name="T7" fmla="*/ 0 h 269"/>
              <a:gd name="T8" fmla="*/ 961 w 961"/>
              <a:gd name="T9" fmla="*/ 0 h 269"/>
            </a:gdLst>
            <a:ahLst/>
            <a:cxnLst>
              <a:cxn ang="0">
                <a:pos x="T0" y="T1"/>
              </a:cxn>
              <a:cxn ang="0">
                <a:pos x="T2" y="T3"/>
              </a:cxn>
              <a:cxn ang="0">
                <a:pos x="T4" y="T5"/>
              </a:cxn>
              <a:cxn ang="0">
                <a:pos x="T6" y="T7"/>
              </a:cxn>
              <a:cxn ang="0">
                <a:pos x="T8" y="T9"/>
              </a:cxn>
            </a:cxnLst>
            <a:rect l="0" t="0" r="r" b="b"/>
            <a:pathLst>
              <a:path w="961" h="269">
                <a:moveTo>
                  <a:pt x="961" y="0"/>
                </a:moveTo>
                <a:lnTo>
                  <a:pt x="0" y="269"/>
                </a:lnTo>
                <a:lnTo>
                  <a:pt x="0" y="269"/>
                </a:lnTo>
                <a:lnTo>
                  <a:pt x="961" y="0"/>
                </a:lnTo>
                <a:lnTo>
                  <a:pt x="961" y="0"/>
                </a:lnTo>
                <a:close/>
              </a:path>
            </a:pathLst>
          </a:custGeom>
          <a:solidFill>
            <a:srgbClr val="5D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6" name="Freeform 11"/>
          <p:cNvSpPr>
            <a:spLocks/>
          </p:cNvSpPr>
          <p:nvPr/>
        </p:nvSpPr>
        <p:spPr bwMode="auto">
          <a:xfrm>
            <a:off x="2404639" y="3069175"/>
            <a:ext cx="2117323" cy="1839642"/>
          </a:xfrm>
          <a:custGeom>
            <a:avLst/>
            <a:gdLst>
              <a:gd name="T0" fmla="*/ 407 w 878"/>
              <a:gd name="T1" fmla="*/ 0 h 763"/>
              <a:gd name="T2" fmla="*/ 0 w 878"/>
              <a:gd name="T3" fmla="*/ 114 h 763"/>
              <a:gd name="T4" fmla="*/ 878 w 878"/>
              <a:gd name="T5" fmla="*/ 763 h 763"/>
              <a:gd name="T6" fmla="*/ 878 w 878"/>
              <a:gd name="T7" fmla="*/ 347 h 763"/>
              <a:gd name="T8" fmla="*/ 407 w 878"/>
              <a:gd name="T9" fmla="*/ 0 h 763"/>
            </a:gdLst>
            <a:ahLst/>
            <a:cxnLst>
              <a:cxn ang="0">
                <a:pos x="T0" y="T1"/>
              </a:cxn>
              <a:cxn ang="0">
                <a:pos x="T2" y="T3"/>
              </a:cxn>
              <a:cxn ang="0">
                <a:pos x="T4" y="T5"/>
              </a:cxn>
              <a:cxn ang="0">
                <a:pos x="T6" y="T7"/>
              </a:cxn>
              <a:cxn ang="0">
                <a:pos x="T8" y="T9"/>
              </a:cxn>
            </a:cxnLst>
            <a:rect l="0" t="0" r="r" b="b"/>
            <a:pathLst>
              <a:path w="878" h="763">
                <a:moveTo>
                  <a:pt x="407" y="0"/>
                </a:moveTo>
                <a:cubicBezTo>
                  <a:pt x="0" y="114"/>
                  <a:pt x="0" y="114"/>
                  <a:pt x="0" y="114"/>
                </a:cubicBezTo>
                <a:cubicBezTo>
                  <a:pt x="109" y="489"/>
                  <a:pt x="461" y="763"/>
                  <a:pt x="878" y="763"/>
                </a:cubicBezTo>
                <a:cubicBezTo>
                  <a:pt x="878" y="347"/>
                  <a:pt x="878" y="347"/>
                  <a:pt x="878" y="347"/>
                </a:cubicBezTo>
                <a:cubicBezTo>
                  <a:pt x="654" y="347"/>
                  <a:pt x="466" y="201"/>
                  <a:pt x="407" y="0"/>
                </a:cubicBezTo>
                <a:close/>
              </a:path>
            </a:pathLst>
          </a:custGeom>
          <a:solidFill>
            <a:srgbClr val="8DB74A"/>
          </a:solidFill>
          <a:ln w="76200">
            <a:solidFill>
              <a:schemeClr val="bg1"/>
            </a:solidFill>
          </a:ln>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7" name="Freeform 12"/>
          <p:cNvSpPr>
            <a:spLocks/>
          </p:cNvSpPr>
          <p:nvPr/>
        </p:nvSpPr>
        <p:spPr bwMode="auto">
          <a:xfrm>
            <a:off x="2319905" y="1253014"/>
            <a:ext cx="1353699" cy="2090780"/>
          </a:xfrm>
          <a:custGeom>
            <a:avLst/>
            <a:gdLst>
              <a:gd name="T0" fmla="*/ 561 w 561"/>
              <a:gd name="T1" fmla="*/ 288 h 867"/>
              <a:gd name="T2" fmla="*/ 255 w 561"/>
              <a:gd name="T3" fmla="*/ 0 h 867"/>
              <a:gd name="T4" fmla="*/ 0 w 561"/>
              <a:gd name="T5" fmla="*/ 621 h 867"/>
              <a:gd name="T6" fmla="*/ 35 w 561"/>
              <a:gd name="T7" fmla="*/ 867 h 867"/>
              <a:gd name="T8" fmla="*/ 442 w 561"/>
              <a:gd name="T9" fmla="*/ 753 h 867"/>
              <a:gd name="T10" fmla="*/ 423 w 561"/>
              <a:gd name="T11" fmla="*/ 621 h 867"/>
              <a:gd name="T12" fmla="*/ 561 w 561"/>
              <a:gd name="T13" fmla="*/ 288 h 867"/>
            </a:gdLst>
            <a:ahLst/>
            <a:cxnLst>
              <a:cxn ang="0">
                <a:pos x="T0" y="T1"/>
              </a:cxn>
              <a:cxn ang="0">
                <a:pos x="T2" y="T3"/>
              </a:cxn>
              <a:cxn ang="0">
                <a:pos x="T4" y="T5"/>
              </a:cxn>
              <a:cxn ang="0">
                <a:pos x="T6" y="T7"/>
              </a:cxn>
              <a:cxn ang="0">
                <a:pos x="T8" y="T9"/>
              </a:cxn>
              <a:cxn ang="0">
                <a:pos x="T10" y="T11"/>
              </a:cxn>
              <a:cxn ang="0">
                <a:pos x="T12" y="T13"/>
              </a:cxn>
            </a:cxnLst>
            <a:rect l="0" t="0" r="r" b="b"/>
            <a:pathLst>
              <a:path w="561" h="867">
                <a:moveTo>
                  <a:pt x="561" y="288"/>
                </a:moveTo>
                <a:cubicBezTo>
                  <a:pt x="255" y="0"/>
                  <a:pt x="255" y="0"/>
                  <a:pt x="255" y="0"/>
                </a:cubicBezTo>
                <a:cubicBezTo>
                  <a:pt x="97" y="161"/>
                  <a:pt x="0" y="380"/>
                  <a:pt x="0" y="621"/>
                </a:cubicBezTo>
                <a:cubicBezTo>
                  <a:pt x="0" y="706"/>
                  <a:pt x="12" y="789"/>
                  <a:pt x="35" y="867"/>
                </a:cubicBezTo>
                <a:cubicBezTo>
                  <a:pt x="442" y="753"/>
                  <a:pt x="442" y="753"/>
                  <a:pt x="442" y="753"/>
                </a:cubicBezTo>
                <a:cubicBezTo>
                  <a:pt x="430" y="711"/>
                  <a:pt x="423" y="667"/>
                  <a:pt x="423" y="621"/>
                </a:cubicBezTo>
                <a:cubicBezTo>
                  <a:pt x="423" y="492"/>
                  <a:pt x="476" y="374"/>
                  <a:pt x="561" y="288"/>
                </a:cubicBezTo>
                <a:close/>
              </a:path>
            </a:pathLst>
          </a:custGeom>
          <a:solidFill>
            <a:srgbClr val="5F5E62"/>
          </a:solidFill>
          <a:ln w="76200">
            <a:solidFill>
              <a:schemeClr val="bg1"/>
            </a:solidFill>
          </a:ln>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8" name="TextBox 7"/>
          <p:cNvSpPr txBox="1"/>
          <p:nvPr/>
        </p:nvSpPr>
        <p:spPr>
          <a:xfrm>
            <a:off x="6882553" y="426189"/>
            <a:ext cx="1939317" cy="1376082"/>
          </a:xfrm>
          <a:prstGeom prst="rect">
            <a:avLst/>
          </a:prstGeom>
          <a:noFill/>
        </p:spPr>
        <p:txBody>
          <a:bodyPr wrap="square" lIns="68580" tIns="34290" rIns="68580" bIns="34290" rtlCol="0">
            <a:spAutoFit/>
          </a:bodyPr>
          <a:lstStyle/>
          <a:p>
            <a:pPr marL="90488" indent="-90488" defTabSz="914378" fontAlgn="auto">
              <a:lnSpc>
                <a:spcPct val="89000"/>
              </a:lnSpc>
              <a:spcBef>
                <a:spcPts val="0"/>
              </a:spcBef>
              <a:spcAft>
                <a:spcPts val="0"/>
              </a:spcAft>
            </a:pPr>
            <a:r>
              <a:rPr lang="en-US" sz="1200" b="0" dirty="0" smtClean="0">
                <a:solidFill>
                  <a:srgbClr val="57565A"/>
                </a:solidFill>
                <a:latin typeface="Calibri"/>
                <a:cs typeface="+mn-cs"/>
              </a:rPr>
              <a:t>Step 4:</a:t>
            </a:r>
          </a:p>
          <a:p>
            <a:pPr marL="90488" indent="-90488" defTabSz="914378" fontAlgn="auto">
              <a:lnSpc>
                <a:spcPct val="89000"/>
              </a:lnSpc>
              <a:spcBef>
                <a:spcPts val="0"/>
              </a:spcBef>
              <a:spcAft>
                <a:spcPts val="0"/>
              </a:spcAft>
            </a:pPr>
            <a:r>
              <a:rPr lang="en-US" sz="1600" dirty="0" smtClean="0">
                <a:solidFill>
                  <a:srgbClr val="57565A"/>
                </a:solidFill>
                <a:latin typeface="Calibri"/>
              </a:rPr>
              <a:t>Model Building</a:t>
            </a:r>
            <a:endParaRPr lang="en-US" sz="1600" dirty="0">
              <a:solidFill>
                <a:srgbClr val="57565A"/>
              </a:solidFill>
              <a:latin typeface="Calibri"/>
            </a:endParaRPr>
          </a:p>
          <a:p>
            <a:pPr defTabSz="914378" fontAlgn="auto">
              <a:spcBef>
                <a:spcPts val="0"/>
              </a:spcBef>
              <a:spcAft>
                <a:spcPts val="0"/>
              </a:spcAft>
            </a:pPr>
            <a:r>
              <a:rPr lang="en-US" sz="1200" b="0" dirty="0" smtClean="0">
                <a:solidFill>
                  <a:srgbClr val="57565A">
                    <a:lumMod val="75000"/>
                  </a:srgbClr>
                </a:solidFill>
                <a:latin typeface="Calibri"/>
                <a:cs typeface="Calibri" panose="020F0502020204030204" pitchFamily="34" charset="0"/>
              </a:rPr>
              <a:t>Feature Engineering</a:t>
            </a:r>
          </a:p>
          <a:p>
            <a:pPr defTabSz="914378" fontAlgn="auto">
              <a:spcBef>
                <a:spcPts val="0"/>
              </a:spcBef>
              <a:spcAft>
                <a:spcPts val="0"/>
              </a:spcAft>
            </a:pPr>
            <a:r>
              <a:rPr lang="en-US" sz="1200" b="0" dirty="0" smtClean="0">
                <a:solidFill>
                  <a:srgbClr val="57565A">
                    <a:lumMod val="75000"/>
                  </a:srgbClr>
                </a:solidFill>
                <a:latin typeface="Calibri"/>
                <a:cs typeface="Calibri" panose="020F0502020204030204" pitchFamily="34" charset="0"/>
              </a:rPr>
              <a:t>Train Model</a:t>
            </a:r>
          </a:p>
          <a:p>
            <a:pPr defTabSz="914378" fontAlgn="auto">
              <a:spcBef>
                <a:spcPts val="0"/>
              </a:spcBef>
              <a:spcAft>
                <a:spcPts val="0"/>
              </a:spcAft>
            </a:pPr>
            <a:r>
              <a:rPr lang="en-US" sz="1200" b="0" dirty="0" smtClean="0">
                <a:solidFill>
                  <a:srgbClr val="57565A">
                    <a:lumMod val="75000"/>
                  </a:srgbClr>
                </a:solidFill>
                <a:latin typeface="Calibri"/>
                <a:cs typeface="Calibri" panose="020F0502020204030204" pitchFamily="34" charset="0"/>
              </a:rPr>
              <a:t>Validate Model</a:t>
            </a:r>
          </a:p>
          <a:p>
            <a:pPr defTabSz="914378" fontAlgn="auto">
              <a:spcBef>
                <a:spcPts val="0"/>
              </a:spcBef>
              <a:spcAft>
                <a:spcPts val="0"/>
              </a:spcAft>
            </a:pPr>
            <a:endParaRPr lang="en-US" sz="1200" b="0" dirty="0" smtClean="0">
              <a:solidFill>
                <a:srgbClr val="57565A">
                  <a:lumMod val="75000"/>
                </a:srgbClr>
              </a:solidFill>
              <a:latin typeface="Calibri"/>
              <a:cs typeface="Calibri" panose="020F0502020204030204" pitchFamily="34" charset="0"/>
            </a:endParaRPr>
          </a:p>
          <a:p>
            <a:pPr defTabSz="914378" fontAlgn="auto">
              <a:spcBef>
                <a:spcPts val="0"/>
              </a:spcBef>
              <a:spcAft>
                <a:spcPts val="0"/>
              </a:spcAft>
            </a:pPr>
            <a:endParaRPr lang="en-US" sz="1200" b="0" dirty="0" smtClean="0">
              <a:solidFill>
                <a:srgbClr val="57565A">
                  <a:lumMod val="75000"/>
                </a:srgbClr>
              </a:solidFill>
              <a:latin typeface="Calibri"/>
              <a:cs typeface="Calibri" panose="020F0502020204030204" pitchFamily="34" charset="0"/>
            </a:endParaRPr>
          </a:p>
        </p:txBody>
      </p:sp>
      <p:sp>
        <p:nvSpPr>
          <p:cNvPr id="9" name="TextBox 8"/>
          <p:cNvSpPr txBox="1"/>
          <p:nvPr/>
        </p:nvSpPr>
        <p:spPr>
          <a:xfrm>
            <a:off x="6882553" y="3678667"/>
            <a:ext cx="1805645" cy="637419"/>
          </a:xfrm>
          <a:prstGeom prst="rect">
            <a:avLst/>
          </a:prstGeom>
          <a:noFill/>
        </p:spPr>
        <p:txBody>
          <a:bodyPr wrap="square" lIns="68580" tIns="34290" rIns="68580" bIns="34290" rtlCol="0">
            <a:spAutoFit/>
          </a:bodyPr>
          <a:lstStyle/>
          <a:p>
            <a:pPr defTabSz="914378" fontAlgn="auto">
              <a:lnSpc>
                <a:spcPct val="89000"/>
              </a:lnSpc>
              <a:spcBef>
                <a:spcPts val="0"/>
              </a:spcBef>
              <a:spcAft>
                <a:spcPts val="0"/>
              </a:spcAft>
            </a:pPr>
            <a:r>
              <a:rPr lang="en-US" sz="1200" b="0" dirty="0" smtClean="0">
                <a:solidFill>
                  <a:srgbClr val="57565A"/>
                </a:solidFill>
                <a:latin typeface="Calibri"/>
                <a:cs typeface="+mn-cs"/>
              </a:rPr>
              <a:t>Step 5:</a:t>
            </a:r>
          </a:p>
          <a:p>
            <a:pPr defTabSz="914378" fontAlgn="auto">
              <a:lnSpc>
                <a:spcPct val="89000"/>
              </a:lnSpc>
              <a:spcBef>
                <a:spcPts val="0"/>
              </a:spcBef>
              <a:spcAft>
                <a:spcPts val="0"/>
              </a:spcAft>
            </a:pPr>
            <a:r>
              <a:rPr lang="en-US" sz="1600" dirty="0">
                <a:solidFill>
                  <a:srgbClr val="57565A"/>
                </a:solidFill>
                <a:latin typeface="Calibri"/>
                <a:cs typeface="+mn-cs"/>
              </a:rPr>
              <a:t>Fine </a:t>
            </a:r>
            <a:r>
              <a:rPr lang="en-US" sz="1600" dirty="0" smtClean="0">
                <a:solidFill>
                  <a:srgbClr val="57565A"/>
                </a:solidFill>
                <a:latin typeface="Calibri"/>
                <a:cs typeface="+mn-cs"/>
              </a:rPr>
              <a:t>Tuning</a:t>
            </a:r>
          </a:p>
          <a:p>
            <a:pPr defTabSz="914378" fontAlgn="auto">
              <a:spcBef>
                <a:spcPts val="0"/>
              </a:spcBef>
              <a:spcAft>
                <a:spcPts val="0"/>
              </a:spcAft>
            </a:pPr>
            <a:r>
              <a:rPr lang="en-US" sz="1200" b="0" dirty="0" smtClean="0">
                <a:solidFill>
                  <a:srgbClr val="57565A">
                    <a:lumMod val="75000"/>
                  </a:srgbClr>
                </a:solidFill>
                <a:latin typeface="Calibri"/>
                <a:cs typeface="Calibri" panose="020F0502020204030204" pitchFamily="34" charset="0"/>
              </a:rPr>
              <a:t>Tuning parameters</a:t>
            </a:r>
          </a:p>
        </p:txBody>
      </p:sp>
      <p:sp>
        <p:nvSpPr>
          <p:cNvPr id="10" name="TextBox 9"/>
          <p:cNvSpPr txBox="1"/>
          <p:nvPr/>
        </p:nvSpPr>
        <p:spPr>
          <a:xfrm>
            <a:off x="323528" y="3818955"/>
            <a:ext cx="1939317" cy="945772"/>
          </a:xfrm>
          <a:prstGeom prst="rect">
            <a:avLst/>
          </a:prstGeom>
          <a:noFill/>
        </p:spPr>
        <p:txBody>
          <a:bodyPr wrap="square" lIns="68580" tIns="34290" rIns="68580" bIns="34290" rtlCol="0">
            <a:spAutoFit/>
          </a:bodyPr>
          <a:lstStyle/>
          <a:p>
            <a:pPr marL="90488" indent="-90488" defTabSz="914378" fontAlgn="auto">
              <a:lnSpc>
                <a:spcPct val="89000"/>
              </a:lnSpc>
              <a:spcBef>
                <a:spcPts val="0"/>
              </a:spcBef>
              <a:spcAft>
                <a:spcPts val="0"/>
              </a:spcAft>
            </a:pPr>
            <a:r>
              <a:rPr lang="en-US" sz="1200" b="0" dirty="0" smtClean="0">
                <a:solidFill>
                  <a:srgbClr val="57565A"/>
                </a:solidFill>
                <a:latin typeface="Calibri"/>
                <a:cs typeface="+mn-cs"/>
              </a:rPr>
              <a:t>Step 1:</a:t>
            </a:r>
          </a:p>
          <a:p>
            <a:pPr marL="90488" indent="-90488" defTabSz="914378" fontAlgn="auto">
              <a:lnSpc>
                <a:spcPct val="89000"/>
              </a:lnSpc>
              <a:spcBef>
                <a:spcPts val="0"/>
              </a:spcBef>
              <a:spcAft>
                <a:spcPts val="0"/>
              </a:spcAft>
            </a:pPr>
            <a:r>
              <a:rPr lang="en-US" sz="1600" dirty="0" smtClean="0">
                <a:solidFill>
                  <a:srgbClr val="57565A"/>
                </a:solidFill>
                <a:latin typeface="Calibri"/>
                <a:cs typeface="+mn-cs"/>
              </a:rPr>
              <a:t>Problem Definition</a:t>
            </a:r>
          </a:p>
          <a:p>
            <a:pPr marL="90488" indent="-90488" defTabSz="914378" fontAlgn="auto">
              <a:lnSpc>
                <a:spcPct val="89000"/>
              </a:lnSpc>
              <a:spcBef>
                <a:spcPts val="0"/>
              </a:spcBef>
              <a:spcAft>
                <a:spcPts val="0"/>
              </a:spcAft>
            </a:pPr>
            <a:r>
              <a:rPr lang="en-US" sz="1200" b="0" dirty="0" smtClean="0">
                <a:solidFill>
                  <a:srgbClr val="57565A"/>
                </a:solidFill>
                <a:latin typeface="Calibri"/>
                <a:cs typeface="+mn-cs"/>
              </a:rPr>
              <a:t>Identifying the core problem</a:t>
            </a:r>
          </a:p>
          <a:p>
            <a:pPr marL="90488" indent="-90488" defTabSz="914378" fontAlgn="auto">
              <a:lnSpc>
                <a:spcPct val="89000"/>
              </a:lnSpc>
              <a:spcBef>
                <a:spcPts val="0"/>
              </a:spcBef>
              <a:spcAft>
                <a:spcPts val="0"/>
              </a:spcAft>
            </a:pPr>
            <a:r>
              <a:rPr lang="en-US" sz="1200" b="0" dirty="0" smtClean="0">
                <a:solidFill>
                  <a:srgbClr val="57565A"/>
                </a:solidFill>
                <a:latin typeface="Calibri"/>
                <a:cs typeface="+mn-cs"/>
              </a:rPr>
              <a:t>for which the research is</a:t>
            </a:r>
          </a:p>
          <a:p>
            <a:pPr marL="90488" indent="-90488" defTabSz="914378" fontAlgn="auto">
              <a:lnSpc>
                <a:spcPct val="89000"/>
              </a:lnSpc>
              <a:spcBef>
                <a:spcPts val="0"/>
              </a:spcBef>
              <a:spcAft>
                <a:spcPts val="0"/>
              </a:spcAft>
            </a:pPr>
            <a:r>
              <a:rPr lang="en-US" sz="1200" b="0" dirty="0" smtClean="0">
                <a:solidFill>
                  <a:srgbClr val="57565A"/>
                </a:solidFill>
                <a:latin typeface="Calibri"/>
                <a:cs typeface="+mn-cs"/>
              </a:rPr>
              <a:t>meant for </a:t>
            </a:r>
          </a:p>
        </p:txBody>
      </p:sp>
      <p:sp>
        <p:nvSpPr>
          <p:cNvPr id="11" name="TextBox 10"/>
          <p:cNvSpPr txBox="1"/>
          <p:nvPr/>
        </p:nvSpPr>
        <p:spPr>
          <a:xfrm>
            <a:off x="323528" y="160104"/>
            <a:ext cx="1962159" cy="822085"/>
          </a:xfrm>
          <a:prstGeom prst="rect">
            <a:avLst/>
          </a:prstGeom>
          <a:noFill/>
        </p:spPr>
        <p:txBody>
          <a:bodyPr wrap="square" lIns="68580" tIns="34290" rIns="68580" bIns="34290" rtlCol="0">
            <a:spAutoFit/>
          </a:bodyPr>
          <a:lstStyle/>
          <a:p>
            <a:pPr defTabSz="914378" fontAlgn="auto">
              <a:lnSpc>
                <a:spcPct val="89000"/>
              </a:lnSpc>
              <a:spcBef>
                <a:spcPts val="0"/>
              </a:spcBef>
              <a:spcAft>
                <a:spcPts val="0"/>
              </a:spcAft>
            </a:pPr>
            <a:r>
              <a:rPr lang="en-US" sz="1200" b="0" dirty="0" smtClean="0">
                <a:solidFill>
                  <a:srgbClr val="57565A"/>
                </a:solidFill>
                <a:latin typeface="Calibri"/>
                <a:cs typeface="+mn-cs"/>
              </a:rPr>
              <a:t>Step 3:</a:t>
            </a:r>
          </a:p>
          <a:p>
            <a:pPr defTabSz="914378" fontAlgn="auto">
              <a:lnSpc>
                <a:spcPct val="89000"/>
              </a:lnSpc>
              <a:spcBef>
                <a:spcPts val="0"/>
              </a:spcBef>
              <a:spcAft>
                <a:spcPts val="0"/>
              </a:spcAft>
            </a:pPr>
            <a:r>
              <a:rPr lang="en-US" sz="1600" dirty="0">
                <a:solidFill>
                  <a:srgbClr val="57565A"/>
                </a:solidFill>
                <a:latin typeface="Calibri"/>
                <a:cs typeface="+mn-cs"/>
              </a:rPr>
              <a:t>Analyze Data</a:t>
            </a:r>
          </a:p>
          <a:p>
            <a:pPr defTabSz="914378" fontAlgn="auto">
              <a:spcBef>
                <a:spcPts val="0"/>
              </a:spcBef>
              <a:spcAft>
                <a:spcPts val="0"/>
              </a:spcAft>
            </a:pPr>
            <a:r>
              <a:rPr lang="en-US" sz="1200" b="0" dirty="0" smtClean="0">
                <a:solidFill>
                  <a:srgbClr val="57565A">
                    <a:lumMod val="75000"/>
                  </a:srgbClr>
                </a:solidFill>
                <a:latin typeface="Calibri"/>
                <a:cs typeface="Calibri" panose="020F0502020204030204" pitchFamily="34" charset="0"/>
              </a:rPr>
              <a:t>Descriptive Statistics</a:t>
            </a:r>
          </a:p>
          <a:p>
            <a:pPr defTabSz="914378" fontAlgn="auto">
              <a:spcBef>
                <a:spcPts val="0"/>
              </a:spcBef>
              <a:spcAft>
                <a:spcPts val="0"/>
              </a:spcAft>
            </a:pPr>
            <a:r>
              <a:rPr lang="en-US" sz="1200" b="0" dirty="0" smtClean="0">
                <a:solidFill>
                  <a:srgbClr val="57565A">
                    <a:lumMod val="75000"/>
                  </a:srgbClr>
                </a:solidFill>
                <a:latin typeface="Calibri"/>
                <a:cs typeface="Calibri" panose="020F0502020204030204" pitchFamily="34" charset="0"/>
              </a:rPr>
              <a:t>Exploratory Data Analysis</a:t>
            </a:r>
            <a:endParaRPr lang="pt-BR" sz="1200" b="0" dirty="0">
              <a:solidFill>
                <a:srgbClr val="57565A">
                  <a:lumMod val="75000"/>
                </a:srgbClr>
              </a:solidFill>
              <a:latin typeface="Calibri"/>
              <a:cs typeface="Calibri" panose="020F0502020204030204" pitchFamily="34" charset="0"/>
            </a:endParaRPr>
          </a:p>
        </p:txBody>
      </p:sp>
      <p:sp>
        <p:nvSpPr>
          <p:cNvPr id="12" name="TextBox 11"/>
          <p:cNvSpPr txBox="1"/>
          <p:nvPr/>
        </p:nvSpPr>
        <p:spPr>
          <a:xfrm>
            <a:off x="323528" y="1477274"/>
            <a:ext cx="1962159" cy="822085"/>
          </a:xfrm>
          <a:prstGeom prst="rect">
            <a:avLst/>
          </a:prstGeom>
          <a:noFill/>
        </p:spPr>
        <p:txBody>
          <a:bodyPr wrap="square" lIns="68580" tIns="34290" rIns="68580" bIns="34290" rtlCol="0">
            <a:spAutoFit/>
          </a:bodyPr>
          <a:lstStyle/>
          <a:p>
            <a:pPr marL="90488" indent="-90488" defTabSz="914378" fontAlgn="auto">
              <a:lnSpc>
                <a:spcPct val="89000"/>
              </a:lnSpc>
              <a:spcBef>
                <a:spcPts val="0"/>
              </a:spcBef>
              <a:spcAft>
                <a:spcPts val="0"/>
              </a:spcAft>
            </a:pPr>
            <a:r>
              <a:rPr lang="en-US" sz="1200" b="0" dirty="0" smtClean="0">
                <a:solidFill>
                  <a:srgbClr val="57565A"/>
                </a:solidFill>
                <a:latin typeface="Calibri"/>
                <a:cs typeface="+mn-cs"/>
              </a:rPr>
              <a:t>Step 2:</a:t>
            </a:r>
          </a:p>
          <a:p>
            <a:pPr marL="90488" indent="-90488" defTabSz="914378" fontAlgn="auto">
              <a:lnSpc>
                <a:spcPct val="89000"/>
              </a:lnSpc>
              <a:spcBef>
                <a:spcPts val="0"/>
              </a:spcBef>
              <a:spcAft>
                <a:spcPts val="0"/>
              </a:spcAft>
            </a:pPr>
            <a:r>
              <a:rPr lang="en-US" sz="1600" dirty="0">
                <a:solidFill>
                  <a:srgbClr val="57565A"/>
                </a:solidFill>
                <a:latin typeface="Calibri"/>
                <a:cs typeface="+mn-cs"/>
              </a:rPr>
              <a:t>Load </a:t>
            </a:r>
            <a:r>
              <a:rPr lang="en-US" sz="1600" dirty="0" smtClean="0">
                <a:solidFill>
                  <a:srgbClr val="57565A"/>
                </a:solidFill>
                <a:latin typeface="Calibri"/>
                <a:cs typeface="+mn-cs"/>
              </a:rPr>
              <a:t>Dataset</a:t>
            </a:r>
          </a:p>
          <a:p>
            <a:pPr defTabSz="914378" fontAlgn="auto">
              <a:spcBef>
                <a:spcPts val="0"/>
              </a:spcBef>
              <a:spcAft>
                <a:spcPts val="0"/>
              </a:spcAft>
            </a:pPr>
            <a:r>
              <a:rPr lang="en-US" sz="1200" b="0" dirty="0" smtClean="0">
                <a:solidFill>
                  <a:srgbClr val="57565A">
                    <a:lumMod val="75000"/>
                  </a:srgbClr>
                </a:solidFill>
                <a:latin typeface="Calibri"/>
                <a:cs typeface="Calibri" panose="020F0502020204030204" pitchFamily="34" charset="0"/>
              </a:rPr>
              <a:t>Import dataset into R</a:t>
            </a:r>
          </a:p>
          <a:p>
            <a:pPr defTabSz="914378" fontAlgn="auto">
              <a:spcBef>
                <a:spcPts val="0"/>
              </a:spcBef>
              <a:spcAft>
                <a:spcPts val="0"/>
              </a:spcAft>
            </a:pPr>
            <a:r>
              <a:rPr lang="en-US" sz="1200" b="0" dirty="0" smtClean="0">
                <a:solidFill>
                  <a:srgbClr val="57565A">
                    <a:lumMod val="75000"/>
                  </a:srgbClr>
                </a:solidFill>
                <a:latin typeface="Calibri"/>
                <a:cs typeface="Calibri" panose="020F0502020204030204" pitchFamily="34" charset="0"/>
              </a:rPr>
              <a:t>Data Structure</a:t>
            </a:r>
            <a:endParaRPr lang="pt-BR" sz="1200" b="0" dirty="0">
              <a:solidFill>
                <a:srgbClr val="57565A">
                  <a:lumMod val="75000"/>
                </a:srgbClr>
              </a:solidFill>
              <a:latin typeface="Calibri"/>
              <a:cs typeface="Calibri" panose="020F0502020204030204" pitchFamily="34" charset="0"/>
            </a:endParaRPr>
          </a:p>
        </p:txBody>
      </p:sp>
      <p:sp>
        <p:nvSpPr>
          <p:cNvPr id="13" name="TextBox 12"/>
          <p:cNvSpPr txBox="1"/>
          <p:nvPr/>
        </p:nvSpPr>
        <p:spPr>
          <a:xfrm>
            <a:off x="3605053" y="2241978"/>
            <a:ext cx="1818143" cy="1055289"/>
          </a:xfrm>
          <a:prstGeom prst="rect">
            <a:avLst/>
          </a:prstGeom>
          <a:noFill/>
        </p:spPr>
        <p:txBody>
          <a:bodyPr wrap="square" lIns="68580" tIns="34290" rIns="68580" bIns="34290" rtlCol="0">
            <a:spAutoFit/>
          </a:bodyPr>
          <a:lstStyle/>
          <a:p>
            <a:pPr algn="ctr" defTabSz="914378" fontAlgn="auto">
              <a:lnSpc>
                <a:spcPct val="89000"/>
              </a:lnSpc>
              <a:spcBef>
                <a:spcPts val="0"/>
              </a:spcBef>
              <a:spcAft>
                <a:spcPts val="0"/>
              </a:spcAft>
            </a:pPr>
            <a:r>
              <a:rPr lang="en-US" sz="2400" dirty="0" smtClean="0">
                <a:solidFill>
                  <a:srgbClr val="57565A"/>
                </a:solidFill>
                <a:latin typeface="Calibri"/>
                <a:cs typeface="+mn-cs"/>
              </a:rPr>
              <a:t>Predictive</a:t>
            </a:r>
            <a:r>
              <a:rPr lang="en-US" sz="2400" b="0" dirty="0" smtClean="0">
                <a:solidFill>
                  <a:srgbClr val="57565A"/>
                </a:solidFill>
                <a:latin typeface="Calibri"/>
                <a:cs typeface="+mn-cs"/>
              </a:rPr>
              <a:t> </a:t>
            </a:r>
            <a:r>
              <a:rPr lang="en-US" sz="2400" dirty="0" smtClean="0">
                <a:solidFill>
                  <a:srgbClr val="57565A"/>
                </a:solidFill>
                <a:latin typeface="Calibri"/>
                <a:cs typeface="+mn-cs"/>
              </a:rPr>
              <a:t>Modelling in R</a:t>
            </a:r>
            <a:endParaRPr lang="en-US" sz="2400" dirty="0">
              <a:solidFill>
                <a:srgbClr val="57565A"/>
              </a:solidFill>
              <a:latin typeface="Calibri"/>
              <a:cs typeface="+mn-cs"/>
            </a:endParaRPr>
          </a:p>
        </p:txBody>
      </p:sp>
      <p:sp>
        <p:nvSpPr>
          <p:cNvPr id="14" name="TextBox 13"/>
          <p:cNvSpPr txBox="1"/>
          <p:nvPr/>
        </p:nvSpPr>
        <p:spPr>
          <a:xfrm rot="4439746">
            <a:off x="5478179" y="1996431"/>
            <a:ext cx="1188000" cy="562333"/>
          </a:xfrm>
          <a:prstGeom prst="rect">
            <a:avLst/>
          </a:prstGeom>
          <a:noFill/>
        </p:spPr>
        <p:txBody>
          <a:bodyPr wrap="square" lIns="68580" tIns="34290" rIns="68580" bIns="34290" rtlCol="0">
            <a:spAutoFit/>
          </a:bodyPr>
          <a:lstStyle/>
          <a:p>
            <a:pPr marL="90488" indent="-90488" algn="ctr" defTabSz="914378" fontAlgn="auto">
              <a:lnSpc>
                <a:spcPct val="89000"/>
              </a:lnSpc>
              <a:spcBef>
                <a:spcPts val="0"/>
              </a:spcBef>
              <a:spcAft>
                <a:spcPts val="0"/>
              </a:spcAft>
            </a:pPr>
            <a:r>
              <a:rPr lang="en-US" dirty="0" smtClean="0">
                <a:solidFill>
                  <a:prstClr val="white"/>
                </a:solidFill>
                <a:latin typeface="Calibri"/>
                <a:cs typeface="+mn-cs"/>
              </a:rPr>
              <a:t>Model</a:t>
            </a:r>
          </a:p>
          <a:p>
            <a:pPr marL="90488" indent="-90488" algn="ctr" defTabSz="914378" fontAlgn="auto">
              <a:lnSpc>
                <a:spcPct val="89000"/>
              </a:lnSpc>
              <a:spcBef>
                <a:spcPts val="0"/>
              </a:spcBef>
              <a:spcAft>
                <a:spcPts val="0"/>
              </a:spcAft>
            </a:pPr>
            <a:r>
              <a:rPr lang="en-US" dirty="0" smtClean="0">
                <a:solidFill>
                  <a:prstClr val="white"/>
                </a:solidFill>
                <a:latin typeface="Calibri"/>
                <a:cs typeface="+mn-cs"/>
              </a:rPr>
              <a:t>Building</a:t>
            </a:r>
            <a:endParaRPr lang="en-IN" b="0" dirty="0">
              <a:solidFill>
                <a:prstClr val="white"/>
              </a:solidFill>
              <a:latin typeface="Calibri"/>
              <a:cs typeface="+mn-cs"/>
            </a:endParaRPr>
          </a:p>
        </p:txBody>
      </p:sp>
      <p:sp>
        <p:nvSpPr>
          <p:cNvPr id="15" name="TextBox 14"/>
          <p:cNvSpPr txBox="1"/>
          <p:nvPr/>
        </p:nvSpPr>
        <p:spPr>
          <a:xfrm rot="19060666">
            <a:off x="5259767" y="3542214"/>
            <a:ext cx="912645" cy="562333"/>
          </a:xfrm>
          <a:prstGeom prst="rect">
            <a:avLst/>
          </a:prstGeom>
          <a:noFill/>
        </p:spPr>
        <p:txBody>
          <a:bodyPr wrap="square" lIns="68580" tIns="34290" rIns="68580" bIns="34290" rtlCol="0">
            <a:spAutoFit/>
          </a:bodyPr>
          <a:lstStyle/>
          <a:p>
            <a:pPr algn="ctr" defTabSz="914378" fontAlgn="auto">
              <a:lnSpc>
                <a:spcPct val="89000"/>
              </a:lnSpc>
              <a:spcBef>
                <a:spcPts val="0"/>
              </a:spcBef>
              <a:spcAft>
                <a:spcPts val="0"/>
              </a:spcAft>
            </a:pPr>
            <a:r>
              <a:rPr lang="en-US" dirty="0">
                <a:solidFill>
                  <a:prstClr val="white"/>
                </a:solidFill>
                <a:latin typeface="Calibri"/>
                <a:cs typeface="+mn-cs"/>
              </a:rPr>
              <a:t>Fine Tuning</a:t>
            </a:r>
          </a:p>
        </p:txBody>
      </p:sp>
      <p:sp>
        <p:nvSpPr>
          <p:cNvPr id="16" name="TextBox 15"/>
          <p:cNvSpPr txBox="1"/>
          <p:nvPr/>
        </p:nvSpPr>
        <p:spPr>
          <a:xfrm rot="2316778">
            <a:off x="3065612" y="3893640"/>
            <a:ext cx="1203240" cy="562333"/>
          </a:xfrm>
          <a:prstGeom prst="rect">
            <a:avLst/>
          </a:prstGeom>
          <a:noFill/>
        </p:spPr>
        <p:txBody>
          <a:bodyPr wrap="square" lIns="68580" tIns="34290" rIns="68580" bIns="34290" rtlCol="0">
            <a:spAutoFit/>
          </a:bodyPr>
          <a:lstStyle/>
          <a:p>
            <a:pPr marL="90488" indent="-90488" algn="ctr" defTabSz="914378" fontAlgn="auto">
              <a:lnSpc>
                <a:spcPct val="89000"/>
              </a:lnSpc>
              <a:spcBef>
                <a:spcPts val="0"/>
              </a:spcBef>
              <a:spcAft>
                <a:spcPts val="0"/>
              </a:spcAft>
            </a:pPr>
            <a:r>
              <a:rPr lang="en-US" dirty="0" smtClean="0">
                <a:solidFill>
                  <a:prstClr val="white"/>
                </a:solidFill>
                <a:latin typeface="Calibri"/>
                <a:cs typeface="+mn-cs"/>
              </a:rPr>
              <a:t>Problem</a:t>
            </a:r>
          </a:p>
          <a:p>
            <a:pPr marL="90488" indent="-90488" algn="ctr" defTabSz="914378" fontAlgn="auto">
              <a:lnSpc>
                <a:spcPct val="89000"/>
              </a:lnSpc>
              <a:spcBef>
                <a:spcPts val="0"/>
              </a:spcBef>
              <a:spcAft>
                <a:spcPts val="0"/>
              </a:spcAft>
            </a:pPr>
            <a:r>
              <a:rPr lang="en-US" dirty="0" smtClean="0">
                <a:solidFill>
                  <a:prstClr val="white"/>
                </a:solidFill>
                <a:latin typeface="Calibri"/>
                <a:cs typeface="+mn-cs"/>
              </a:rPr>
              <a:t>Definition</a:t>
            </a:r>
            <a:endParaRPr lang="en-IN" b="0" dirty="0">
              <a:solidFill>
                <a:prstClr val="white"/>
              </a:solidFill>
              <a:latin typeface="Calibri"/>
              <a:cs typeface="+mn-cs"/>
            </a:endParaRPr>
          </a:p>
        </p:txBody>
      </p:sp>
      <p:sp>
        <p:nvSpPr>
          <p:cNvPr id="17" name="TextBox 16"/>
          <p:cNvSpPr txBox="1"/>
          <p:nvPr/>
        </p:nvSpPr>
        <p:spPr>
          <a:xfrm rot="21433655">
            <a:off x="3879200" y="885206"/>
            <a:ext cx="1152000" cy="562333"/>
          </a:xfrm>
          <a:prstGeom prst="rect">
            <a:avLst/>
          </a:prstGeom>
          <a:noFill/>
        </p:spPr>
        <p:txBody>
          <a:bodyPr wrap="square" lIns="68580" tIns="34290" rIns="68580" bIns="34290" rtlCol="0">
            <a:spAutoFit/>
          </a:bodyPr>
          <a:lstStyle/>
          <a:p>
            <a:pPr algn="ctr" defTabSz="914378" fontAlgn="auto">
              <a:lnSpc>
                <a:spcPct val="89000"/>
              </a:lnSpc>
              <a:spcBef>
                <a:spcPts val="0"/>
              </a:spcBef>
              <a:spcAft>
                <a:spcPts val="0"/>
              </a:spcAft>
            </a:pPr>
            <a:r>
              <a:rPr lang="en-US" dirty="0">
                <a:solidFill>
                  <a:prstClr val="white"/>
                </a:solidFill>
                <a:latin typeface="Calibri"/>
                <a:cs typeface="+mn-cs"/>
              </a:rPr>
              <a:t>Analyze Data</a:t>
            </a:r>
          </a:p>
        </p:txBody>
      </p:sp>
      <p:sp>
        <p:nvSpPr>
          <p:cNvPr id="18" name="TextBox 17"/>
          <p:cNvSpPr txBox="1"/>
          <p:nvPr/>
        </p:nvSpPr>
        <p:spPr>
          <a:xfrm rot="17060446">
            <a:off x="2485988" y="1745797"/>
            <a:ext cx="930094" cy="562333"/>
          </a:xfrm>
          <a:prstGeom prst="rect">
            <a:avLst/>
          </a:prstGeom>
          <a:noFill/>
        </p:spPr>
        <p:txBody>
          <a:bodyPr wrap="square" lIns="68580" tIns="34290" rIns="68580" bIns="34290" rtlCol="0">
            <a:spAutoFit/>
          </a:bodyPr>
          <a:lstStyle/>
          <a:p>
            <a:pPr marL="90488" indent="-90488" algn="ctr" defTabSz="914378" fontAlgn="auto">
              <a:lnSpc>
                <a:spcPct val="89000"/>
              </a:lnSpc>
              <a:spcBef>
                <a:spcPts val="0"/>
              </a:spcBef>
              <a:spcAft>
                <a:spcPts val="0"/>
              </a:spcAft>
            </a:pPr>
            <a:r>
              <a:rPr lang="en-US" dirty="0" smtClean="0">
                <a:solidFill>
                  <a:prstClr val="white"/>
                </a:solidFill>
                <a:latin typeface="Calibri"/>
                <a:cs typeface="+mn-cs"/>
              </a:rPr>
              <a:t>Load</a:t>
            </a:r>
          </a:p>
          <a:p>
            <a:pPr marL="90488" indent="-90488" algn="ctr" defTabSz="914378" fontAlgn="auto">
              <a:lnSpc>
                <a:spcPct val="89000"/>
              </a:lnSpc>
              <a:spcBef>
                <a:spcPts val="0"/>
              </a:spcBef>
              <a:spcAft>
                <a:spcPts val="0"/>
              </a:spcAft>
            </a:pPr>
            <a:r>
              <a:rPr lang="en-US" dirty="0" smtClean="0">
                <a:solidFill>
                  <a:prstClr val="white"/>
                </a:solidFill>
                <a:latin typeface="Calibri"/>
                <a:cs typeface="+mn-cs"/>
              </a:rPr>
              <a:t>Dataset</a:t>
            </a:r>
            <a:endParaRPr lang="en-US" dirty="0">
              <a:solidFill>
                <a:prstClr val="white"/>
              </a:solidFill>
              <a:latin typeface="Calibri"/>
              <a:cs typeface="+mn-cs"/>
            </a:endParaRPr>
          </a:p>
        </p:txBody>
      </p:sp>
      <p:cxnSp>
        <p:nvCxnSpPr>
          <p:cNvPr id="19" name="Elbow Connector 18"/>
          <p:cNvCxnSpPr/>
          <p:nvPr/>
        </p:nvCxnSpPr>
        <p:spPr>
          <a:xfrm rot="5400000" flipH="1" flipV="1">
            <a:off x="6063354" y="1013420"/>
            <a:ext cx="1262064" cy="376331"/>
          </a:xfrm>
          <a:prstGeom prst="bentConnector3">
            <a:avLst>
              <a:gd name="adj1" fmla="val 50000"/>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6011324" y="3782728"/>
            <a:ext cx="869831" cy="618759"/>
          </a:xfrm>
          <a:prstGeom prst="bentConnector3">
            <a:avLst>
              <a:gd name="adj1" fmla="val 100226"/>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a:off x="1547664" y="304467"/>
            <a:ext cx="2643021" cy="288035"/>
          </a:xfrm>
          <a:prstGeom prst="bentConnector3">
            <a:avLst>
              <a:gd name="adj1" fmla="val 66217"/>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a:off x="1475656" y="1600613"/>
            <a:ext cx="959020" cy="459193"/>
          </a:xfrm>
          <a:prstGeom prst="bentConnector3">
            <a:avLst>
              <a:gd name="adj1" fmla="val 910"/>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0800000">
            <a:off x="1547664" y="3963474"/>
            <a:ext cx="1584176" cy="438012"/>
          </a:xfrm>
          <a:prstGeom prst="bentConnector3">
            <a:avLst>
              <a:gd name="adj1" fmla="val 35570"/>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563744" y="2547162"/>
            <a:ext cx="305430" cy="306450"/>
            <a:chOff x="1501777" y="8941042"/>
            <a:chExt cx="1425576" cy="1430338"/>
          </a:xfrm>
        </p:grpSpPr>
        <p:sp>
          <p:nvSpPr>
            <p:cNvPr id="25" name="Freeform 46"/>
            <p:cNvSpPr>
              <a:spLocks/>
            </p:cNvSpPr>
            <p:nvPr/>
          </p:nvSpPr>
          <p:spPr bwMode="auto">
            <a:xfrm>
              <a:off x="1501777" y="8941042"/>
              <a:ext cx="630238" cy="630238"/>
            </a:xfrm>
            <a:custGeom>
              <a:avLst/>
              <a:gdLst>
                <a:gd name="T0" fmla="*/ 84 w 168"/>
                <a:gd name="T1" fmla="*/ 168 h 168"/>
                <a:gd name="T2" fmla="*/ 12 w 168"/>
                <a:gd name="T3" fmla="*/ 168 h 168"/>
                <a:gd name="T4" fmla="*/ 0 w 168"/>
                <a:gd name="T5" fmla="*/ 156 h 168"/>
                <a:gd name="T6" fmla="*/ 0 w 168"/>
                <a:gd name="T7" fmla="*/ 11 h 168"/>
                <a:gd name="T8" fmla="*/ 10 w 168"/>
                <a:gd name="T9" fmla="*/ 0 h 168"/>
                <a:gd name="T10" fmla="*/ 157 w 168"/>
                <a:gd name="T11" fmla="*/ 0 h 168"/>
                <a:gd name="T12" fmla="*/ 168 w 168"/>
                <a:gd name="T13" fmla="*/ 10 h 168"/>
                <a:gd name="T14" fmla="*/ 168 w 168"/>
                <a:gd name="T15" fmla="*/ 158 h 168"/>
                <a:gd name="T16" fmla="*/ 158 w 168"/>
                <a:gd name="T17" fmla="*/ 168 h 168"/>
                <a:gd name="T18" fmla="*/ 84 w 168"/>
                <a:gd name="T19" fmla="*/ 168 h 168"/>
                <a:gd name="T20" fmla="*/ 84 w 168"/>
                <a:gd name="T2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68">
                  <a:moveTo>
                    <a:pt x="84" y="168"/>
                  </a:moveTo>
                  <a:cubicBezTo>
                    <a:pt x="60" y="168"/>
                    <a:pt x="36" y="168"/>
                    <a:pt x="12" y="168"/>
                  </a:cubicBezTo>
                  <a:cubicBezTo>
                    <a:pt x="2" y="168"/>
                    <a:pt x="0" y="166"/>
                    <a:pt x="0" y="156"/>
                  </a:cubicBezTo>
                  <a:cubicBezTo>
                    <a:pt x="0" y="108"/>
                    <a:pt x="0" y="59"/>
                    <a:pt x="0" y="11"/>
                  </a:cubicBezTo>
                  <a:cubicBezTo>
                    <a:pt x="0" y="3"/>
                    <a:pt x="2" y="0"/>
                    <a:pt x="10" y="0"/>
                  </a:cubicBezTo>
                  <a:cubicBezTo>
                    <a:pt x="59" y="0"/>
                    <a:pt x="108" y="0"/>
                    <a:pt x="157" y="0"/>
                  </a:cubicBezTo>
                  <a:cubicBezTo>
                    <a:pt x="165" y="0"/>
                    <a:pt x="168" y="3"/>
                    <a:pt x="168" y="10"/>
                  </a:cubicBezTo>
                  <a:cubicBezTo>
                    <a:pt x="168" y="60"/>
                    <a:pt x="168" y="109"/>
                    <a:pt x="168" y="158"/>
                  </a:cubicBezTo>
                  <a:cubicBezTo>
                    <a:pt x="168" y="165"/>
                    <a:pt x="165" y="168"/>
                    <a:pt x="158" y="168"/>
                  </a:cubicBezTo>
                  <a:cubicBezTo>
                    <a:pt x="133" y="168"/>
                    <a:pt x="108" y="168"/>
                    <a:pt x="84" y="168"/>
                  </a:cubicBezTo>
                  <a:cubicBezTo>
                    <a:pt x="84" y="168"/>
                    <a:pt x="84" y="168"/>
                    <a:pt x="84" y="1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26" name="Freeform 47"/>
            <p:cNvSpPr>
              <a:spLocks/>
            </p:cNvSpPr>
            <p:nvPr/>
          </p:nvSpPr>
          <p:spPr bwMode="auto">
            <a:xfrm>
              <a:off x="1501777" y="9741142"/>
              <a:ext cx="630238" cy="630238"/>
            </a:xfrm>
            <a:custGeom>
              <a:avLst/>
              <a:gdLst>
                <a:gd name="T0" fmla="*/ 168 w 168"/>
                <a:gd name="T1" fmla="*/ 84 h 168"/>
                <a:gd name="T2" fmla="*/ 168 w 168"/>
                <a:gd name="T3" fmla="*/ 157 h 168"/>
                <a:gd name="T4" fmla="*/ 158 w 168"/>
                <a:gd name="T5" fmla="*/ 168 h 168"/>
                <a:gd name="T6" fmla="*/ 10 w 168"/>
                <a:gd name="T7" fmla="*/ 168 h 168"/>
                <a:gd name="T8" fmla="*/ 0 w 168"/>
                <a:gd name="T9" fmla="*/ 158 h 168"/>
                <a:gd name="T10" fmla="*/ 0 w 168"/>
                <a:gd name="T11" fmla="*/ 9 h 168"/>
                <a:gd name="T12" fmla="*/ 9 w 168"/>
                <a:gd name="T13" fmla="*/ 0 h 168"/>
                <a:gd name="T14" fmla="*/ 158 w 168"/>
                <a:gd name="T15" fmla="*/ 0 h 168"/>
                <a:gd name="T16" fmla="*/ 168 w 168"/>
                <a:gd name="T17" fmla="*/ 10 h 168"/>
                <a:gd name="T18" fmla="*/ 168 w 168"/>
                <a:gd name="T19"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168" y="84"/>
                  </a:moveTo>
                  <a:cubicBezTo>
                    <a:pt x="168" y="108"/>
                    <a:pt x="168" y="133"/>
                    <a:pt x="168" y="157"/>
                  </a:cubicBezTo>
                  <a:cubicBezTo>
                    <a:pt x="168" y="165"/>
                    <a:pt x="165" y="168"/>
                    <a:pt x="158" y="168"/>
                  </a:cubicBezTo>
                  <a:cubicBezTo>
                    <a:pt x="108" y="168"/>
                    <a:pt x="59" y="168"/>
                    <a:pt x="10" y="168"/>
                  </a:cubicBezTo>
                  <a:cubicBezTo>
                    <a:pt x="2" y="168"/>
                    <a:pt x="0" y="165"/>
                    <a:pt x="0" y="158"/>
                  </a:cubicBezTo>
                  <a:cubicBezTo>
                    <a:pt x="0" y="108"/>
                    <a:pt x="0" y="59"/>
                    <a:pt x="0" y="9"/>
                  </a:cubicBezTo>
                  <a:cubicBezTo>
                    <a:pt x="0" y="2"/>
                    <a:pt x="3" y="0"/>
                    <a:pt x="9" y="0"/>
                  </a:cubicBezTo>
                  <a:cubicBezTo>
                    <a:pt x="59" y="0"/>
                    <a:pt x="108" y="0"/>
                    <a:pt x="158" y="0"/>
                  </a:cubicBezTo>
                  <a:cubicBezTo>
                    <a:pt x="165" y="0"/>
                    <a:pt x="168" y="2"/>
                    <a:pt x="168" y="10"/>
                  </a:cubicBezTo>
                  <a:cubicBezTo>
                    <a:pt x="168" y="34"/>
                    <a:pt x="168" y="59"/>
                    <a:pt x="16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27" name="Freeform 48"/>
            <p:cNvSpPr>
              <a:spLocks/>
            </p:cNvSpPr>
            <p:nvPr/>
          </p:nvSpPr>
          <p:spPr bwMode="auto">
            <a:xfrm>
              <a:off x="2297115" y="9741142"/>
              <a:ext cx="630238" cy="630238"/>
            </a:xfrm>
            <a:custGeom>
              <a:avLst/>
              <a:gdLst>
                <a:gd name="T0" fmla="*/ 1 w 168"/>
                <a:gd name="T1" fmla="*/ 84 h 168"/>
                <a:gd name="T2" fmla="*/ 1 w 168"/>
                <a:gd name="T3" fmla="*/ 11 h 168"/>
                <a:gd name="T4" fmla="*/ 11 w 168"/>
                <a:gd name="T5" fmla="*/ 0 h 168"/>
                <a:gd name="T6" fmla="*/ 158 w 168"/>
                <a:gd name="T7" fmla="*/ 0 h 168"/>
                <a:gd name="T8" fmla="*/ 168 w 168"/>
                <a:gd name="T9" fmla="*/ 11 h 168"/>
                <a:gd name="T10" fmla="*/ 168 w 168"/>
                <a:gd name="T11" fmla="*/ 156 h 168"/>
                <a:gd name="T12" fmla="*/ 156 w 168"/>
                <a:gd name="T13" fmla="*/ 168 h 168"/>
                <a:gd name="T14" fmla="*/ 12 w 168"/>
                <a:gd name="T15" fmla="*/ 167 h 168"/>
                <a:gd name="T16" fmla="*/ 1 w 168"/>
                <a:gd name="T17" fmla="*/ 156 h 168"/>
                <a:gd name="T18" fmla="*/ 1 w 168"/>
                <a:gd name="T19"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1" y="84"/>
                  </a:moveTo>
                  <a:cubicBezTo>
                    <a:pt x="1" y="59"/>
                    <a:pt x="0" y="35"/>
                    <a:pt x="1" y="11"/>
                  </a:cubicBezTo>
                  <a:cubicBezTo>
                    <a:pt x="1" y="2"/>
                    <a:pt x="3" y="0"/>
                    <a:pt x="11" y="0"/>
                  </a:cubicBezTo>
                  <a:cubicBezTo>
                    <a:pt x="60" y="0"/>
                    <a:pt x="109" y="0"/>
                    <a:pt x="158" y="0"/>
                  </a:cubicBezTo>
                  <a:cubicBezTo>
                    <a:pt x="166" y="0"/>
                    <a:pt x="168" y="2"/>
                    <a:pt x="168" y="11"/>
                  </a:cubicBezTo>
                  <a:cubicBezTo>
                    <a:pt x="168" y="59"/>
                    <a:pt x="168" y="107"/>
                    <a:pt x="168" y="156"/>
                  </a:cubicBezTo>
                  <a:cubicBezTo>
                    <a:pt x="168" y="166"/>
                    <a:pt x="166" y="168"/>
                    <a:pt x="156" y="168"/>
                  </a:cubicBezTo>
                  <a:cubicBezTo>
                    <a:pt x="108" y="168"/>
                    <a:pt x="60" y="168"/>
                    <a:pt x="12" y="167"/>
                  </a:cubicBezTo>
                  <a:cubicBezTo>
                    <a:pt x="3" y="167"/>
                    <a:pt x="1" y="165"/>
                    <a:pt x="1" y="156"/>
                  </a:cubicBezTo>
                  <a:cubicBezTo>
                    <a:pt x="0" y="132"/>
                    <a:pt x="0" y="108"/>
                    <a:pt x="1"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28" name="Freeform 49"/>
            <p:cNvSpPr>
              <a:spLocks/>
            </p:cNvSpPr>
            <p:nvPr/>
          </p:nvSpPr>
          <p:spPr bwMode="auto">
            <a:xfrm>
              <a:off x="2292352" y="8941042"/>
              <a:ext cx="635000" cy="630238"/>
            </a:xfrm>
            <a:custGeom>
              <a:avLst/>
              <a:gdLst>
                <a:gd name="T0" fmla="*/ 86 w 169"/>
                <a:gd name="T1" fmla="*/ 0 h 168"/>
                <a:gd name="T2" fmla="*/ 169 w 169"/>
                <a:gd name="T3" fmla="*/ 85 h 168"/>
                <a:gd name="T4" fmla="*/ 84 w 169"/>
                <a:gd name="T5" fmla="*/ 168 h 168"/>
                <a:gd name="T6" fmla="*/ 1 w 169"/>
                <a:gd name="T7" fmla="*/ 81 h 168"/>
                <a:gd name="T8" fmla="*/ 86 w 169"/>
                <a:gd name="T9" fmla="*/ 0 h 168"/>
              </a:gdLst>
              <a:ahLst/>
              <a:cxnLst>
                <a:cxn ang="0">
                  <a:pos x="T0" y="T1"/>
                </a:cxn>
                <a:cxn ang="0">
                  <a:pos x="T2" y="T3"/>
                </a:cxn>
                <a:cxn ang="0">
                  <a:pos x="T4" y="T5"/>
                </a:cxn>
                <a:cxn ang="0">
                  <a:pos x="T6" y="T7"/>
                </a:cxn>
                <a:cxn ang="0">
                  <a:pos x="T8" y="T9"/>
                </a:cxn>
              </a:cxnLst>
              <a:rect l="0" t="0" r="r" b="b"/>
              <a:pathLst>
                <a:path w="169" h="168">
                  <a:moveTo>
                    <a:pt x="86" y="0"/>
                  </a:moveTo>
                  <a:cubicBezTo>
                    <a:pt x="133" y="0"/>
                    <a:pt x="169" y="38"/>
                    <a:pt x="169" y="85"/>
                  </a:cubicBezTo>
                  <a:cubicBezTo>
                    <a:pt x="169" y="131"/>
                    <a:pt x="131" y="168"/>
                    <a:pt x="84" y="168"/>
                  </a:cubicBezTo>
                  <a:cubicBezTo>
                    <a:pt x="39" y="168"/>
                    <a:pt x="0" y="129"/>
                    <a:pt x="1" y="81"/>
                  </a:cubicBezTo>
                  <a:cubicBezTo>
                    <a:pt x="2" y="37"/>
                    <a:pt x="40"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grpSp>
      <p:grpSp>
        <p:nvGrpSpPr>
          <p:cNvPr id="29" name="Group 28"/>
          <p:cNvGrpSpPr/>
          <p:nvPr/>
        </p:nvGrpSpPr>
        <p:grpSpPr>
          <a:xfrm rot="19845368">
            <a:off x="3436081" y="1130242"/>
            <a:ext cx="528856" cy="324564"/>
            <a:chOff x="4637090" y="11142905"/>
            <a:chExt cx="1968500" cy="1208087"/>
          </a:xfrm>
        </p:grpSpPr>
        <p:sp>
          <p:nvSpPr>
            <p:cNvPr id="30" name="Freeform 7"/>
            <p:cNvSpPr>
              <a:spLocks noEditPoints="1"/>
            </p:cNvSpPr>
            <p:nvPr/>
          </p:nvSpPr>
          <p:spPr bwMode="auto">
            <a:xfrm>
              <a:off x="4637090" y="11541367"/>
              <a:ext cx="1112838" cy="809625"/>
            </a:xfrm>
            <a:custGeom>
              <a:avLst/>
              <a:gdLst>
                <a:gd name="T0" fmla="*/ 293 w 297"/>
                <a:gd name="T1" fmla="*/ 25 h 216"/>
                <a:gd name="T2" fmla="*/ 267 w 297"/>
                <a:gd name="T3" fmla="*/ 12 h 216"/>
                <a:gd name="T4" fmla="*/ 231 w 297"/>
                <a:gd name="T5" fmla="*/ 22 h 216"/>
                <a:gd name="T6" fmla="*/ 184 w 297"/>
                <a:gd name="T7" fmla="*/ 18 h 216"/>
                <a:gd name="T8" fmla="*/ 148 w 297"/>
                <a:gd name="T9" fmla="*/ 4 h 216"/>
                <a:gd name="T10" fmla="*/ 131 w 297"/>
                <a:gd name="T11" fmla="*/ 15 h 216"/>
                <a:gd name="T12" fmla="*/ 122 w 297"/>
                <a:gd name="T13" fmla="*/ 45 h 216"/>
                <a:gd name="T14" fmla="*/ 120 w 297"/>
                <a:gd name="T15" fmla="*/ 19 h 216"/>
                <a:gd name="T16" fmla="*/ 114 w 297"/>
                <a:gd name="T17" fmla="*/ 11 h 216"/>
                <a:gd name="T18" fmla="*/ 108 w 297"/>
                <a:gd name="T19" fmla="*/ 11 h 216"/>
                <a:gd name="T20" fmla="*/ 102 w 297"/>
                <a:gd name="T21" fmla="*/ 19 h 216"/>
                <a:gd name="T22" fmla="*/ 101 w 297"/>
                <a:gd name="T23" fmla="*/ 43 h 216"/>
                <a:gd name="T24" fmla="*/ 91 w 297"/>
                <a:gd name="T25" fmla="*/ 11 h 216"/>
                <a:gd name="T26" fmla="*/ 78 w 297"/>
                <a:gd name="T27" fmla="*/ 3 h 216"/>
                <a:gd name="T28" fmla="*/ 52 w 297"/>
                <a:gd name="T29" fmla="*/ 10 h 216"/>
                <a:gd name="T30" fmla="*/ 37 w 297"/>
                <a:gd name="T31" fmla="*/ 21 h 216"/>
                <a:gd name="T32" fmla="*/ 2 w 297"/>
                <a:gd name="T33" fmla="*/ 100 h 216"/>
                <a:gd name="T34" fmla="*/ 2 w 297"/>
                <a:gd name="T35" fmla="*/ 121 h 216"/>
                <a:gd name="T36" fmla="*/ 11 w 297"/>
                <a:gd name="T37" fmla="*/ 159 h 216"/>
                <a:gd name="T38" fmla="*/ 20 w 297"/>
                <a:gd name="T39" fmla="*/ 199 h 216"/>
                <a:gd name="T40" fmla="*/ 40 w 297"/>
                <a:gd name="T41" fmla="*/ 210 h 216"/>
                <a:gd name="T42" fmla="*/ 44 w 297"/>
                <a:gd name="T43" fmla="*/ 211 h 216"/>
                <a:gd name="T44" fmla="*/ 54 w 297"/>
                <a:gd name="T45" fmla="*/ 215 h 216"/>
                <a:gd name="T46" fmla="*/ 82 w 297"/>
                <a:gd name="T47" fmla="*/ 216 h 216"/>
                <a:gd name="T48" fmla="*/ 158 w 297"/>
                <a:gd name="T49" fmla="*/ 216 h 216"/>
                <a:gd name="T50" fmla="*/ 171 w 297"/>
                <a:gd name="T51" fmla="*/ 204 h 216"/>
                <a:gd name="T52" fmla="*/ 168 w 297"/>
                <a:gd name="T53" fmla="*/ 67 h 216"/>
                <a:gd name="T54" fmla="*/ 177 w 297"/>
                <a:gd name="T55" fmla="*/ 61 h 216"/>
                <a:gd name="T56" fmla="*/ 213 w 297"/>
                <a:gd name="T57" fmla="*/ 68 h 216"/>
                <a:gd name="T58" fmla="*/ 280 w 297"/>
                <a:gd name="T59" fmla="*/ 51 h 216"/>
                <a:gd name="T60" fmla="*/ 293 w 297"/>
                <a:gd name="T61" fmla="*/ 25 h 216"/>
                <a:gd name="T62" fmla="*/ 47 w 297"/>
                <a:gd name="T63" fmla="*/ 175 h 216"/>
                <a:gd name="T64" fmla="*/ 36 w 297"/>
                <a:gd name="T65" fmla="*/ 111 h 216"/>
                <a:gd name="T66" fmla="*/ 50 w 297"/>
                <a:gd name="T67" fmla="*/ 76 h 216"/>
                <a:gd name="T68" fmla="*/ 47 w 297"/>
                <a:gd name="T69" fmla="*/ 1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7" h="216">
                  <a:moveTo>
                    <a:pt x="293" y="25"/>
                  </a:moveTo>
                  <a:cubicBezTo>
                    <a:pt x="289" y="14"/>
                    <a:pt x="279" y="8"/>
                    <a:pt x="267" y="12"/>
                  </a:cubicBezTo>
                  <a:cubicBezTo>
                    <a:pt x="255" y="15"/>
                    <a:pt x="242" y="17"/>
                    <a:pt x="231" y="22"/>
                  </a:cubicBezTo>
                  <a:cubicBezTo>
                    <a:pt x="214" y="28"/>
                    <a:pt x="199" y="25"/>
                    <a:pt x="184" y="18"/>
                  </a:cubicBezTo>
                  <a:cubicBezTo>
                    <a:pt x="173" y="13"/>
                    <a:pt x="160" y="8"/>
                    <a:pt x="148" y="4"/>
                  </a:cubicBezTo>
                  <a:cubicBezTo>
                    <a:pt x="134" y="0"/>
                    <a:pt x="134" y="0"/>
                    <a:pt x="131" y="15"/>
                  </a:cubicBezTo>
                  <a:cubicBezTo>
                    <a:pt x="130" y="25"/>
                    <a:pt x="127" y="35"/>
                    <a:pt x="122" y="45"/>
                  </a:cubicBezTo>
                  <a:cubicBezTo>
                    <a:pt x="121" y="35"/>
                    <a:pt x="118" y="27"/>
                    <a:pt x="120" y="19"/>
                  </a:cubicBezTo>
                  <a:cubicBezTo>
                    <a:pt x="122" y="13"/>
                    <a:pt x="120" y="11"/>
                    <a:pt x="114" y="11"/>
                  </a:cubicBezTo>
                  <a:cubicBezTo>
                    <a:pt x="112" y="11"/>
                    <a:pt x="110" y="11"/>
                    <a:pt x="108" y="11"/>
                  </a:cubicBezTo>
                  <a:cubicBezTo>
                    <a:pt x="103" y="11"/>
                    <a:pt x="101" y="14"/>
                    <a:pt x="102" y="19"/>
                  </a:cubicBezTo>
                  <a:cubicBezTo>
                    <a:pt x="105" y="27"/>
                    <a:pt x="103" y="35"/>
                    <a:pt x="101" y="43"/>
                  </a:cubicBezTo>
                  <a:cubicBezTo>
                    <a:pt x="96" y="33"/>
                    <a:pt x="94" y="22"/>
                    <a:pt x="91" y="11"/>
                  </a:cubicBezTo>
                  <a:cubicBezTo>
                    <a:pt x="89" y="3"/>
                    <a:pt x="86" y="1"/>
                    <a:pt x="78" y="3"/>
                  </a:cubicBezTo>
                  <a:cubicBezTo>
                    <a:pt x="69" y="5"/>
                    <a:pt x="61" y="8"/>
                    <a:pt x="52" y="10"/>
                  </a:cubicBezTo>
                  <a:cubicBezTo>
                    <a:pt x="46" y="12"/>
                    <a:pt x="41" y="15"/>
                    <a:pt x="37" y="21"/>
                  </a:cubicBezTo>
                  <a:cubicBezTo>
                    <a:pt x="22" y="45"/>
                    <a:pt x="11" y="72"/>
                    <a:pt x="2" y="100"/>
                  </a:cubicBezTo>
                  <a:cubicBezTo>
                    <a:pt x="0" y="107"/>
                    <a:pt x="0" y="114"/>
                    <a:pt x="2" y="121"/>
                  </a:cubicBezTo>
                  <a:cubicBezTo>
                    <a:pt x="5" y="134"/>
                    <a:pt x="8" y="146"/>
                    <a:pt x="11" y="159"/>
                  </a:cubicBezTo>
                  <a:cubicBezTo>
                    <a:pt x="14" y="172"/>
                    <a:pt x="17" y="186"/>
                    <a:pt x="20" y="199"/>
                  </a:cubicBezTo>
                  <a:cubicBezTo>
                    <a:pt x="23" y="209"/>
                    <a:pt x="29" y="212"/>
                    <a:pt x="40" y="210"/>
                  </a:cubicBezTo>
                  <a:cubicBezTo>
                    <a:pt x="42" y="209"/>
                    <a:pt x="43" y="209"/>
                    <a:pt x="44" y="211"/>
                  </a:cubicBezTo>
                  <a:cubicBezTo>
                    <a:pt x="46" y="215"/>
                    <a:pt x="50" y="215"/>
                    <a:pt x="54" y="215"/>
                  </a:cubicBezTo>
                  <a:cubicBezTo>
                    <a:pt x="63" y="215"/>
                    <a:pt x="72" y="215"/>
                    <a:pt x="82" y="216"/>
                  </a:cubicBezTo>
                  <a:cubicBezTo>
                    <a:pt x="107" y="216"/>
                    <a:pt x="132" y="215"/>
                    <a:pt x="158" y="216"/>
                  </a:cubicBezTo>
                  <a:cubicBezTo>
                    <a:pt x="169" y="216"/>
                    <a:pt x="171" y="215"/>
                    <a:pt x="171" y="204"/>
                  </a:cubicBezTo>
                  <a:cubicBezTo>
                    <a:pt x="170" y="159"/>
                    <a:pt x="169" y="113"/>
                    <a:pt x="168" y="67"/>
                  </a:cubicBezTo>
                  <a:cubicBezTo>
                    <a:pt x="168" y="57"/>
                    <a:pt x="168" y="57"/>
                    <a:pt x="177" y="61"/>
                  </a:cubicBezTo>
                  <a:cubicBezTo>
                    <a:pt x="189" y="65"/>
                    <a:pt x="201" y="70"/>
                    <a:pt x="213" y="68"/>
                  </a:cubicBezTo>
                  <a:cubicBezTo>
                    <a:pt x="236" y="64"/>
                    <a:pt x="258" y="59"/>
                    <a:pt x="280" y="51"/>
                  </a:cubicBezTo>
                  <a:cubicBezTo>
                    <a:pt x="292" y="47"/>
                    <a:pt x="297" y="36"/>
                    <a:pt x="293" y="25"/>
                  </a:cubicBezTo>
                  <a:close/>
                  <a:moveTo>
                    <a:pt x="47" y="175"/>
                  </a:moveTo>
                  <a:cubicBezTo>
                    <a:pt x="41" y="154"/>
                    <a:pt x="37" y="133"/>
                    <a:pt x="36" y="111"/>
                  </a:cubicBezTo>
                  <a:cubicBezTo>
                    <a:pt x="36" y="99"/>
                    <a:pt x="42" y="87"/>
                    <a:pt x="50" y="76"/>
                  </a:cubicBezTo>
                  <a:cubicBezTo>
                    <a:pt x="49" y="109"/>
                    <a:pt x="48" y="142"/>
                    <a:pt x="47" y="1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31" name="Freeform 8"/>
            <p:cNvSpPr>
              <a:spLocks/>
            </p:cNvSpPr>
            <p:nvPr/>
          </p:nvSpPr>
          <p:spPr bwMode="auto">
            <a:xfrm>
              <a:off x="5468940" y="11158780"/>
              <a:ext cx="1136650" cy="922338"/>
            </a:xfrm>
            <a:custGeom>
              <a:avLst/>
              <a:gdLst>
                <a:gd name="T0" fmla="*/ 295 w 303"/>
                <a:gd name="T1" fmla="*/ 225 h 246"/>
                <a:gd name="T2" fmla="*/ 289 w 303"/>
                <a:gd name="T3" fmla="*/ 216 h 246"/>
                <a:gd name="T4" fmla="*/ 289 w 303"/>
                <a:gd name="T5" fmla="*/ 58 h 246"/>
                <a:gd name="T6" fmla="*/ 295 w 303"/>
                <a:gd name="T7" fmla="*/ 49 h 246"/>
                <a:gd name="T8" fmla="*/ 303 w 303"/>
                <a:gd name="T9" fmla="*/ 39 h 246"/>
                <a:gd name="T10" fmla="*/ 294 w 303"/>
                <a:gd name="T11" fmla="*/ 29 h 246"/>
                <a:gd name="T12" fmla="*/ 284 w 303"/>
                <a:gd name="T13" fmla="*/ 29 h 246"/>
                <a:gd name="T14" fmla="*/ 172 w 303"/>
                <a:gd name="T15" fmla="*/ 29 h 246"/>
                <a:gd name="T16" fmla="*/ 163 w 303"/>
                <a:gd name="T17" fmla="*/ 20 h 246"/>
                <a:gd name="T18" fmla="*/ 162 w 303"/>
                <a:gd name="T19" fmla="*/ 9 h 246"/>
                <a:gd name="T20" fmla="*/ 152 w 303"/>
                <a:gd name="T21" fmla="*/ 0 h 246"/>
                <a:gd name="T22" fmla="*/ 141 w 303"/>
                <a:gd name="T23" fmla="*/ 10 h 246"/>
                <a:gd name="T24" fmla="*/ 141 w 303"/>
                <a:gd name="T25" fmla="*/ 21 h 246"/>
                <a:gd name="T26" fmla="*/ 133 w 303"/>
                <a:gd name="T27" fmla="*/ 29 h 246"/>
                <a:gd name="T28" fmla="*/ 29 w 303"/>
                <a:gd name="T29" fmla="*/ 29 h 246"/>
                <a:gd name="T30" fmla="*/ 11 w 303"/>
                <a:gd name="T31" fmla="*/ 29 h 246"/>
                <a:gd name="T32" fmla="*/ 1 w 303"/>
                <a:gd name="T33" fmla="*/ 38 h 246"/>
                <a:gd name="T34" fmla="*/ 8 w 303"/>
                <a:gd name="T35" fmla="*/ 49 h 246"/>
                <a:gd name="T36" fmla="*/ 15 w 303"/>
                <a:gd name="T37" fmla="*/ 59 h 246"/>
                <a:gd name="T38" fmla="*/ 15 w 303"/>
                <a:gd name="T39" fmla="*/ 104 h 246"/>
                <a:gd name="T40" fmla="*/ 17 w 303"/>
                <a:gd name="T41" fmla="*/ 110 h 246"/>
                <a:gd name="T42" fmla="*/ 30 w 303"/>
                <a:gd name="T43" fmla="*/ 101 h 246"/>
                <a:gd name="T44" fmla="*/ 30 w 303"/>
                <a:gd name="T45" fmla="*/ 59 h 246"/>
                <a:gd name="T46" fmla="*/ 39 w 303"/>
                <a:gd name="T47" fmla="*/ 50 h 246"/>
                <a:gd name="T48" fmla="*/ 265 w 303"/>
                <a:gd name="T49" fmla="*/ 50 h 246"/>
                <a:gd name="T50" fmla="*/ 273 w 303"/>
                <a:gd name="T51" fmla="*/ 58 h 246"/>
                <a:gd name="T52" fmla="*/ 273 w 303"/>
                <a:gd name="T53" fmla="*/ 214 h 246"/>
                <a:gd name="T54" fmla="*/ 263 w 303"/>
                <a:gd name="T55" fmla="*/ 224 h 246"/>
                <a:gd name="T56" fmla="*/ 38 w 303"/>
                <a:gd name="T57" fmla="*/ 224 h 246"/>
                <a:gd name="T58" fmla="*/ 30 w 303"/>
                <a:gd name="T59" fmla="*/ 216 h 246"/>
                <a:gd name="T60" fmla="*/ 30 w 303"/>
                <a:gd name="T61" fmla="*/ 179 h 246"/>
                <a:gd name="T62" fmla="*/ 28 w 303"/>
                <a:gd name="T63" fmla="*/ 173 h 246"/>
                <a:gd name="T64" fmla="*/ 15 w 303"/>
                <a:gd name="T65" fmla="*/ 183 h 246"/>
                <a:gd name="T66" fmla="*/ 15 w 303"/>
                <a:gd name="T67" fmla="*/ 215 h 246"/>
                <a:gd name="T68" fmla="*/ 8 w 303"/>
                <a:gd name="T69" fmla="*/ 225 h 246"/>
                <a:gd name="T70" fmla="*/ 1 w 303"/>
                <a:gd name="T71" fmla="*/ 235 h 246"/>
                <a:gd name="T72" fmla="*/ 9 w 303"/>
                <a:gd name="T73" fmla="*/ 245 h 246"/>
                <a:gd name="T74" fmla="*/ 18 w 303"/>
                <a:gd name="T75" fmla="*/ 246 h 246"/>
                <a:gd name="T76" fmla="*/ 152 w 303"/>
                <a:gd name="T77" fmla="*/ 246 h 246"/>
                <a:gd name="T78" fmla="*/ 152 w 303"/>
                <a:gd name="T79" fmla="*/ 246 h 246"/>
                <a:gd name="T80" fmla="*/ 285 w 303"/>
                <a:gd name="T81" fmla="*/ 246 h 246"/>
                <a:gd name="T82" fmla="*/ 295 w 303"/>
                <a:gd name="T83" fmla="*/ 245 h 246"/>
                <a:gd name="T84" fmla="*/ 303 w 303"/>
                <a:gd name="T85" fmla="*/ 235 h 246"/>
                <a:gd name="T86" fmla="*/ 295 w 303"/>
                <a:gd name="T87"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3" h="246">
                  <a:moveTo>
                    <a:pt x="295" y="225"/>
                  </a:moveTo>
                  <a:cubicBezTo>
                    <a:pt x="290" y="224"/>
                    <a:pt x="289" y="221"/>
                    <a:pt x="289" y="216"/>
                  </a:cubicBezTo>
                  <a:cubicBezTo>
                    <a:pt x="289" y="164"/>
                    <a:pt x="289" y="111"/>
                    <a:pt x="289" y="58"/>
                  </a:cubicBezTo>
                  <a:cubicBezTo>
                    <a:pt x="289" y="53"/>
                    <a:pt x="289" y="50"/>
                    <a:pt x="295" y="49"/>
                  </a:cubicBezTo>
                  <a:cubicBezTo>
                    <a:pt x="300" y="48"/>
                    <a:pt x="303" y="44"/>
                    <a:pt x="303" y="39"/>
                  </a:cubicBezTo>
                  <a:cubicBezTo>
                    <a:pt x="302" y="33"/>
                    <a:pt x="299" y="30"/>
                    <a:pt x="294" y="29"/>
                  </a:cubicBezTo>
                  <a:cubicBezTo>
                    <a:pt x="290" y="29"/>
                    <a:pt x="287" y="29"/>
                    <a:pt x="284" y="29"/>
                  </a:cubicBezTo>
                  <a:cubicBezTo>
                    <a:pt x="246" y="29"/>
                    <a:pt x="209" y="29"/>
                    <a:pt x="172" y="29"/>
                  </a:cubicBezTo>
                  <a:cubicBezTo>
                    <a:pt x="163" y="29"/>
                    <a:pt x="163" y="29"/>
                    <a:pt x="163" y="20"/>
                  </a:cubicBezTo>
                  <a:cubicBezTo>
                    <a:pt x="163" y="16"/>
                    <a:pt x="163" y="13"/>
                    <a:pt x="162" y="9"/>
                  </a:cubicBezTo>
                  <a:cubicBezTo>
                    <a:pt x="161" y="3"/>
                    <a:pt x="158" y="0"/>
                    <a:pt x="152" y="0"/>
                  </a:cubicBezTo>
                  <a:cubicBezTo>
                    <a:pt x="146" y="0"/>
                    <a:pt x="142" y="4"/>
                    <a:pt x="141" y="10"/>
                  </a:cubicBezTo>
                  <a:cubicBezTo>
                    <a:pt x="141" y="13"/>
                    <a:pt x="141" y="17"/>
                    <a:pt x="141" y="21"/>
                  </a:cubicBezTo>
                  <a:cubicBezTo>
                    <a:pt x="142" y="27"/>
                    <a:pt x="139" y="29"/>
                    <a:pt x="133" y="29"/>
                  </a:cubicBezTo>
                  <a:cubicBezTo>
                    <a:pt x="99" y="29"/>
                    <a:pt x="64" y="29"/>
                    <a:pt x="29" y="29"/>
                  </a:cubicBezTo>
                  <a:cubicBezTo>
                    <a:pt x="23" y="29"/>
                    <a:pt x="17" y="29"/>
                    <a:pt x="11" y="29"/>
                  </a:cubicBezTo>
                  <a:cubicBezTo>
                    <a:pt x="6" y="29"/>
                    <a:pt x="2" y="32"/>
                    <a:pt x="1" y="38"/>
                  </a:cubicBezTo>
                  <a:cubicBezTo>
                    <a:pt x="0" y="44"/>
                    <a:pt x="3" y="48"/>
                    <a:pt x="8" y="49"/>
                  </a:cubicBezTo>
                  <a:cubicBezTo>
                    <a:pt x="14" y="50"/>
                    <a:pt x="15" y="54"/>
                    <a:pt x="15" y="59"/>
                  </a:cubicBezTo>
                  <a:cubicBezTo>
                    <a:pt x="14" y="74"/>
                    <a:pt x="15" y="89"/>
                    <a:pt x="15" y="104"/>
                  </a:cubicBezTo>
                  <a:cubicBezTo>
                    <a:pt x="15" y="106"/>
                    <a:pt x="14" y="109"/>
                    <a:pt x="17" y="110"/>
                  </a:cubicBezTo>
                  <a:cubicBezTo>
                    <a:pt x="22" y="112"/>
                    <a:pt x="30" y="106"/>
                    <a:pt x="30" y="101"/>
                  </a:cubicBezTo>
                  <a:cubicBezTo>
                    <a:pt x="30" y="87"/>
                    <a:pt x="30" y="73"/>
                    <a:pt x="30" y="59"/>
                  </a:cubicBezTo>
                  <a:cubicBezTo>
                    <a:pt x="30" y="50"/>
                    <a:pt x="30" y="50"/>
                    <a:pt x="39" y="50"/>
                  </a:cubicBezTo>
                  <a:cubicBezTo>
                    <a:pt x="115" y="50"/>
                    <a:pt x="190" y="50"/>
                    <a:pt x="265" y="50"/>
                  </a:cubicBezTo>
                  <a:cubicBezTo>
                    <a:pt x="272" y="50"/>
                    <a:pt x="273" y="52"/>
                    <a:pt x="273" y="58"/>
                  </a:cubicBezTo>
                  <a:cubicBezTo>
                    <a:pt x="273" y="110"/>
                    <a:pt x="273" y="162"/>
                    <a:pt x="273" y="214"/>
                  </a:cubicBezTo>
                  <a:cubicBezTo>
                    <a:pt x="273" y="224"/>
                    <a:pt x="273" y="224"/>
                    <a:pt x="263" y="224"/>
                  </a:cubicBezTo>
                  <a:cubicBezTo>
                    <a:pt x="188" y="224"/>
                    <a:pt x="113" y="224"/>
                    <a:pt x="38" y="224"/>
                  </a:cubicBezTo>
                  <a:cubicBezTo>
                    <a:pt x="32" y="224"/>
                    <a:pt x="30" y="222"/>
                    <a:pt x="30" y="216"/>
                  </a:cubicBezTo>
                  <a:cubicBezTo>
                    <a:pt x="30" y="204"/>
                    <a:pt x="30" y="191"/>
                    <a:pt x="30" y="179"/>
                  </a:cubicBezTo>
                  <a:cubicBezTo>
                    <a:pt x="30" y="177"/>
                    <a:pt x="31" y="174"/>
                    <a:pt x="28" y="173"/>
                  </a:cubicBezTo>
                  <a:cubicBezTo>
                    <a:pt x="22" y="171"/>
                    <a:pt x="15" y="177"/>
                    <a:pt x="15" y="183"/>
                  </a:cubicBezTo>
                  <a:cubicBezTo>
                    <a:pt x="14" y="194"/>
                    <a:pt x="14" y="205"/>
                    <a:pt x="15" y="215"/>
                  </a:cubicBezTo>
                  <a:cubicBezTo>
                    <a:pt x="15" y="220"/>
                    <a:pt x="14" y="224"/>
                    <a:pt x="8" y="225"/>
                  </a:cubicBezTo>
                  <a:cubicBezTo>
                    <a:pt x="3" y="226"/>
                    <a:pt x="1" y="230"/>
                    <a:pt x="1" y="235"/>
                  </a:cubicBezTo>
                  <a:cubicBezTo>
                    <a:pt x="1" y="240"/>
                    <a:pt x="4" y="244"/>
                    <a:pt x="9" y="245"/>
                  </a:cubicBezTo>
                  <a:cubicBezTo>
                    <a:pt x="12" y="246"/>
                    <a:pt x="15" y="246"/>
                    <a:pt x="18" y="246"/>
                  </a:cubicBezTo>
                  <a:cubicBezTo>
                    <a:pt x="63" y="246"/>
                    <a:pt x="108" y="246"/>
                    <a:pt x="152" y="246"/>
                  </a:cubicBezTo>
                  <a:cubicBezTo>
                    <a:pt x="152" y="246"/>
                    <a:pt x="152" y="246"/>
                    <a:pt x="152" y="246"/>
                  </a:cubicBezTo>
                  <a:cubicBezTo>
                    <a:pt x="197" y="246"/>
                    <a:pt x="241" y="246"/>
                    <a:pt x="285" y="246"/>
                  </a:cubicBezTo>
                  <a:cubicBezTo>
                    <a:pt x="288" y="246"/>
                    <a:pt x="292" y="246"/>
                    <a:pt x="295" y="245"/>
                  </a:cubicBezTo>
                  <a:cubicBezTo>
                    <a:pt x="300" y="243"/>
                    <a:pt x="303" y="240"/>
                    <a:pt x="303" y="235"/>
                  </a:cubicBezTo>
                  <a:cubicBezTo>
                    <a:pt x="303" y="230"/>
                    <a:pt x="300" y="226"/>
                    <a:pt x="295"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32" name="Freeform 9"/>
            <p:cNvSpPr>
              <a:spLocks/>
            </p:cNvSpPr>
            <p:nvPr/>
          </p:nvSpPr>
          <p:spPr bwMode="auto">
            <a:xfrm>
              <a:off x="4910140" y="11142905"/>
              <a:ext cx="292100" cy="385763"/>
            </a:xfrm>
            <a:custGeom>
              <a:avLst/>
              <a:gdLst>
                <a:gd name="T0" fmla="*/ 15 w 78"/>
                <a:gd name="T1" fmla="*/ 87 h 103"/>
                <a:gd name="T2" fmla="*/ 40 w 78"/>
                <a:gd name="T3" fmla="*/ 102 h 103"/>
                <a:gd name="T4" fmla="*/ 63 w 78"/>
                <a:gd name="T5" fmla="*/ 86 h 103"/>
                <a:gd name="T6" fmla="*/ 67 w 78"/>
                <a:gd name="T7" fmla="*/ 76 h 103"/>
                <a:gd name="T8" fmla="*/ 72 w 78"/>
                <a:gd name="T9" fmla="*/ 66 h 103"/>
                <a:gd name="T10" fmla="*/ 76 w 78"/>
                <a:gd name="T11" fmla="*/ 54 h 103"/>
                <a:gd name="T12" fmla="*/ 74 w 78"/>
                <a:gd name="T13" fmla="*/ 39 h 103"/>
                <a:gd name="T14" fmla="*/ 50 w 78"/>
                <a:gd name="T15" fmla="*/ 7 h 103"/>
                <a:gd name="T16" fmla="*/ 3 w 78"/>
                <a:gd name="T17" fmla="*/ 41 h 103"/>
                <a:gd name="T18" fmla="*/ 1 w 78"/>
                <a:gd name="T19" fmla="*/ 54 h 103"/>
                <a:gd name="T20" fmla="*/ 2 w 78"/>
                <a:gd name="T21" fmla="*/ 60 h 103"/>
                <a:gd name="T22" fmla="*/ 15 w 78"/>
                <a:gd name="T23" fmla="*/ 8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3">
                  <a:moveTo>
                    <a:pt x="15" y="87"/>
                  </a:moveTo>
                  <a:cubicBezTo>
                    <a:pt x="21" y="97"/>
                    <a:pt x="29" y="103"/>
                    <a:pt x="40" y="102"/>
                  </a:cubicBezTo>
                  <a:cubicBezTo>
                    <a:pt x="51" y="102"/>
                    <a:pt x="58" y="96"/>
                    <a:pt x="63" y="86"/>
                  </a:cubicBezTo>
                  <a:cubicBezTo>
                    <a:pt x="64" y="83"/>
                    <a:pt x="66" y="79"/>
                    <a:pt x="67" y="76"/>
                  </a:cubicBezTo>
                  <a:cubicBezTo>
                    <a:pt x="68" y="72"/>
                    <a:pt x="69" y="69"/>
                    <a:pt x="72" y="66"/>
                  </a:cubicBezTo>
                  <a:cubicBezTo>
                    <a:pt x="74" y="63"/>
                    <a:pt x="78" y="59"/>
                    <a:pt x="76" y="54"/>
                  </a:cubicBezTo>
                  <a:cubicBezTo>
                    <a:pt x="73" y="49"/>
                    <a:pt x="73" y="43"/>
                    <a:pt x="74" y="39"/>
                  </a:cubicBezTo>
                  <a:cubicBezTo>
                    <a:pt x="75" y="25"/>
                    <a:pt x="65" y="13"/>
                    <a:pt x="50" y="7"/>
                  </a:cubicBezTo>
                  <a:cubicBezTo>
                    <a:pt x="32" y="0"/>
                    <a:pt x="0" y="14"/>
                    <a:pt x="3" y="41"/>
                  </a:cubicBezTo>
                  <a:cubicBezTo>
                    <a:pt x="4" y="45"/>
                    <a:pt x="5" y="50"/>
                    <a:pt x="1" y="54"/>
                  </a:cubicBezTo>
                  <a:cubicBezTo>
                    <a:pt x="0" y="55"/>
                    <a:pt x="0" y="58"/>
                    <a:pt x="2" y="60"/>
                  </a:cubicBezTo>
                  <a:cubicBezTo>
                    <a:pt x="9" y="68"/>
                    <a:pt x="10" y="78"/>
                    <a:pt x="1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33" name="Freeform 10"/>
            <p:cNvSpPr>
              <a:spLocks/>
            </p:cNvSpPr>
            <p:nvPr/>
          </p:nvSpPr>
          <p:spPr bwMode="auto">
            <a:xfrm>
              <a:off x="6178552" y="11435005"/>
              <a:ext cx="104775" cy="503238"/>
            </a:xfrm>
            <a:custGeom>
              <a:avLst/>
              <a:gdLst>
                <a:gd name="T0" fmla="*/ 18 w 28"/>
                <a:gd name="T1" fmla="*/ 132 h 134"/>
                <a:gd name="T2" fmla="*/ 26 w 28"/>
                <a:gd name="T3" fmla="*/ 124 h 134"/>
                <a:gd name="T4" fmla="*/ 26 w 28"/>
                <a:gd name="T5" fmla="*/ 67 h 134"/>
                <a:gd name="T6" fmla="*/ 26 w 28"/>
                <a:gd name="T7" fmla="*/ 16 h 134"/>
                <a:gd name="T8" fmla="*/ 11 w 28"/>
                <a:gd name="T9" fmla="*/ 1 h 134"/>
                <a:gd name="T10" fmla="*/ 2 w 28"/>
                <a:gd name="T11" fmla="*/ 10 h 134"/>
                <a:gd name="T12" fmla="*/ 2 w 28"/>
                <a:gd name="T13" fmla="*/ 117 h 134"/>
                <a:gd name="T14" fmla="*/ 18 w 28"/>
                <a:gd name="T15" fmla="*/ 132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34">
                  <a:moveTo>
                    <a:pt x="18" y="132"/>
                  </a:moveTo>
                  <a:cubicBezTo>
                    <a:pt x="24" y="132"/>
                    <a:pt x="26" y="130"/>
                    <a:pt x="26" y="124"/>
                  </a:cubicBezTo>
                  <a:cubicBezTo>
                    <a:pt x="26" y="105"/>
                    <a:pt x="26" y="86"/>
                    <a:pt x="26" y="67"/>
                  </a:cubicBezTo>
                  <a:cubicBezTo>
                    <a:pt x="26" y="50"/>
                    <a:pt x="26" y="33"/>
                    <a:pt x="26" y="16"/>
                  </a:cubicBezTo>
                  <a:cubicBezTo>
                    <a:pt x="26" y="0"/>
                    <a:pt x="28" y="2"/>
                    <a:pt x="11" y="1"/>
                  </a:cubicBezTo>
                  <a:cubicBezTo>
                    <a:pt x="3" y="1"/>
                    <a:pt x="2" y="2"/>
                    <a:pt x="2" y="10"/>
                  </a:cubicBezTo>
                  <a:cubicBezTo>
                    <a:pt x="2" y="45"/>
                    <a:pt x="2" y="81"/>
                    <a:pt x="2" y="117"/>
                  </a:cubicBezTo>
                  <a:cubicBezTo>
                    <a:pt x="2" y="134"/>
                    <a:pt x="0" y="132"/>
                    <a:pt x="18"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34" name="Freeform 11"/>
            <p:cNvSpPr>
              <a:spLocks/>
            </p:cNvSpPr>
            <p:nvPr/>
          </p:nvSpPr>
          <p:spPr bwMode="auto">
            <a:xfrm>
              <a:off x="5915027" y="11469930"/>
              <a:ext cx="98425" cy="460375"/>
            </a:xfrm>
            <a:custGeom>
              <a:avLst/>
              <a:gdLst>
                <a:gd name="T0" fmla="*/ 8 w 26"/>
                <a:gd name="T1" fmla="*/ 3 h 123"/>
                <a:gd name="T2" fmla="*/ 0 w 26"/>
                <a:gd name="T3" fmla="*/ 11 h 123"/>
                <a:gd name="T4" fmla="*/ 0 w 26"/>
                <a:gd name="T5" fmla="*/ 63 h 123"/>
                <a:gd name="T6" fmla="*/ 0 w 26"/>
                <a:gd name="T7" fmla="*/ 63 h 123"/>
                <a:gd name="T8" fmla="*/ 0 w 26"/>
                <a:gd name="T9" fmla="*/ 109 h 123"/>
                <a:gd name="T10" fmla="*/ 14 w 26"/>
                <a:gd name="T11" fmla="*/ 123 h 123"/>
                <a:gd name="T12" fmla="*/ 25 w 26"/>
                <a:gd name="T13" fmla="*/ 113 h 123"/>
                <a:gd name="T14" fmla="*/ 25 w 26"/>
                <a:gd name="T15" fmla="*/ 19 h 123"/>
                <a:gd name="T16" fmla="*/ 8 w 26"/>
                <a:gd name="T17"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23">
                  <a:moveTo>
                    <a:pt x="8" y="3"/>
                  </a:moveTo>
                  <a:cubicBezTo>
                    <a:pt x="2" y="2"/>
                    <a:pt x="0" y="5"/>
                    <a:pt x="0" y="11"/>
                  </a:cubicBezTo>
                  <a:cubicBezTo>
                    <a:pt x="0" y="28"/>
                    <a:pt x="0" y="45"/>
                    <a:pt x="0" y="63"/>
                  </a:cubicBezTo>
                  <a:cubicBezTo>
                    <a:pt x="0" y="63"/>
                    <a:pt x="0" y="63"/>
                    <a:pt x="0" y="63"/>
                  </a:cubicBezTo>
                  <a:cubicBezTo>
                    <a:pt x="0" y="78"/>
                    <a:pt x="0" y="94"/>
                    <a:pt x="0" y="109"/>
                  </a:cubicBezTo>
                  <a:cubicBezTo>
                    <a:pt x="0" y="123"/>
                    <a:pt x="0" y="123"/>
                    <a:pt x="14" y="123"/>
                  </a:cubicBezTo>
                  <a:cubicBezTo>
                    <a:pt x="24" y="123"/>
                    <a:pt x="25" y="123"/>
                    <a:pt x="25" y="113"/>
                  </a:cubicBezTo>
                  <a:cubicBezTo>
                    <a:pt x="25" y="81"/>
                    <a:pt x="25" y="50"/>
                    <a:pt x="25" y="19"/>
                  </a:cubicBezTo>
                  <a:cubicBezTo>
                    <a:pt x="25" y="0"/>
                    <a:pt x="26" y="3"/>
                    <a:pt x="8"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35" name="Freeform 12"/>
            <p:cNvSpPr>
              <a:spLocks/>
            </p:cNvSpPr>
            <p:nvPr/>
          </p:nvSpPr>
          <p:spPr bwMode="auto">
            <a:xfrm>
              <a:off x="6043615" y="11533430"/>
              <a:ext cx="104775" cy="404813"/>
            </a:xfrm>
            <a:custGeom>
              <a:avLst/>
              <a:gdLst>
                <a:gd name="T0" fmla="*/ 9 w 28"/>
                <a:gd name="T1" fmla="*/ 1 h 108"/>
                <a:gd name="T2" fmla="*/ 2 w 28"/>
                <a:gd name="T3" fmla="*/ 9 h 108"/>
                <a:gd name="T4" fmla="*/ 2 w 28"/>
                <a:gd name="T5" fmla="*/ 54 h 108"/>
                <a:gd name="T6" fmla="*/ 2 w 28"/>
                <a:gd name="T7" fmla="*/ 54 h 108"/>
                <a:gd name="T8" fmla="*/ 2 w 28"/>
                <a:gd name="T9" fmla="*/ 91 h 108"/>
                <a:gd name="T10" fmla="*/ 17 w 28"/>
                <a:gd name="T11" fmla="*/ 106 h 108"/>
                <a:gd name="T12" fmla="*/ 26 w 28"/>
                <a:gd name="T13" fmla="*/ 98 h 108"/>
                <a:gd name="T14" fmla="*/ 26 w 28"/>
                <a:gd name="T15" fmla="*/ 17 h 108"/>
                <a:gd name="T16" fmla="*/ 9 w 28"/>
                <a:gd name="T17"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08">
                  <a:moveTo>
                    <a:pt x="9" y="1"/>
                  </a:moveTo>
                  <a:cubicBezTo>
                    <a:pt x="4" y="1"/>
                    <a:pt x="2" y="4"/>
                    <a:pt x="2" y="9"/>
                  </a:cubicBezTo>
                  <a:cubicBezTo>
                    <a:pt x="2" y="24"/>
                    <a:pt x="2" y="39"/>
                    <a:pt x="2" y="54"/>
                  </a:cubicBezTo>
                  <a:cubicBezTo>
                    <a:pt x="2" y="54"/>
                    <a:pt x="2" y="54"/>
                    <a:pt x="2" y="54"/>
                  </a:cubicBezTo>
                  <a:cubicBezTo>
                    <a:pt x="2" y="66"/>
                    <a:pt x="2" y="79"/>
                    <a:pt x="2" y="91"/>
                  </a:cubicBezTo>
                  <a:cubicBezTo>
                    <a:pt x="2" y="108"/>
                    <a:pt x="0" y="106"/>
                    <a:pt x="17" y="106"/>
                  </a:cubicBezTo>
                  <a:cubicBezTo>
                    <a:pt x="24" y="106"/>
                    <a:pt x="26" y="104"/>
                    <a:pt x="26" y="98"/>
                  </a:cubicBezTo>
                  <a:cubicBezTo>
                    <a:pt x="26" y="71"/>
                    <a:pt x="26" y="44"/>
                    <a:pt x="26" y="17"/>
                  </a:cubicBezTo>
                  <a:cubicBezTo>
                    <a:pt x="26" y="0"/>
                    <a:pt x="28" y="2"/>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36" name="Freeform 13"/>
            <p:cNvSpPr>
              <a:spLocks/>
            </p:cNvSpPr>
            <p:nvPr/>
          </p:nvSpPr>
          <p:spPr bwMode="auto">
            <a:xfrm>
              <a:off x="6308727" y="11547717"/>
              <a:ext cx="109538" cy="387350"/>
            </a:xfrm>
            <a:custGeom>
              <a:avLst/>
              <a:gdLst>
                <a:gd name="T0" fmla="*/ 3 w 29"/>
                <a:gd name="T1" fmla="*/ 87 h 103"/>
                <a:gd name="T2" fmla="*/ 19 w 29"/>
                <a:gd name="T3" fmla="*/ 102 h 103"/>
                <a:gd name="T4" fmla="*/ 27 w 29"/>
                <a:gd name="T5" fmla="*/ 94 h 103"/>
                <a:gd name="T6" fmla="*/ 27 w 29"/>
                <a:gd name="T7" fmla="*/ 19 h 103"/>
                <a:gd name="T8" fmla="*/ 10 w 29"/>
                <a:gd name="T9" fmla="*/ 2 h 103"/>
                <a:gd name="T10" fmla="*/ 3 w 29"/>
                <a:gd name="T11" fmla="*/ 9 h 103"/>
                <a:gd name="T12" fmla="*/ 3 w 29"/>
                <a:gd name="T13" fmla="*/ 52 h 103"/>
                <a:gd name="T14" fmla="*/ 3 w 29"/>
                <a:gd name="T15" fmla="*/ 87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03">
                  <a:moveTo>
                    <a:pt x="3" y="87"/>
                  </a:moveTo>
                  <a:cubicBezTo>
                    <a:pt x="4" y="103"/>
                    <a:pt x="0" y="102"/>
                    <a:pt x="19" y="102"/>
                  </a:cubicBezTo>
                  <a:cubicBezTo>
                    <a:pt x="25" y="102"/>
                    <a:pt x="27" y="100"/>
                    <a:pt x="27" y="94"/>
                  </a:cubicBezTo>
                  <a:cubicBezTo>
                    <a:pt x="27" y="69"/>
                    <a:pt x="27" y="44"/>
                    <a:pt x="27" y="19"/>
                  </a:cubicBezTo>
                  <a:cubicBezTo>
                    <a:pt x="27" y="0"/>
                    <a:pt x="29" y="3"/>
                    <a:pt x="10" y="2"/>
                  </a:cubicBezTo>
                  <a:cubicBezTo>
                    <a:pt x="5" y="2"/>
                    <a:pt x="3" y="4"/>
                    <a:pt x="3" y="9"/>
                  </a:cubicBezTo>
                  <a:cubicBezTo>
                    <a:pt x="3" y="24"/>
                    <a:pt x="3" y="38"/>
                    <a:pt x="3" y="52"/>
                  </a:cubicBezTo>
                  <a:cubicBezTo>
                    <a:pt x="3" y="64"/>
                    <a:pt x="3" y="75"/>
                    <a:pt x="3"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37" name="Freeform 14"/>
            <p:cNvSpPr>
              <a:spLocks/>
            </p:cNvSpPr>
            <p:nvPr/>
          </p:nvSpPr>
          <p:spPr bwMode="auto">
            <a:xfrm>
              <a:off x="5773740" y="11646142"/>
              <a:ext cx="100013" cy="292100"/>
            </a:xfrm>
            <a:custGeom>
              <a:avLst/>
              <a:gdLst>
                <a:gd name="T0" fmla="*/ 20 w 27"/>
                <a:gd name="T1" fmla="*/ 76 h 78"/>
                <a:gd name="T2" fmla="*/ 27 w 27"/>
                <a:gd name="T3" fmla="*/ 70 h 78"/>
                <a:gd name="T4" fmla="*/ 27 w 27"/>
                <a:gd name="T5" fmla="*/ 17 h 78"/>
                <a:gd name="T6" fmla="*/ 10 w 27"/>
                <a:gd name="T7" fmla="*/ 1 h 78"/>
                <a:gd name="T8" fmla="*/ 3 w 27"/>
                <a:gd name="T9" fmla="*/ 8 h 78"/>
                <a:gd name="T10" fmla="*/ 3 w 27"/>
                <a:gd name="T11" fmla="*/ 39 h 78"/>
                <a:gd name="T12" fmla="*/ 3 w 27"/>
                <a:gd name="T13" fmla="*/ 39 h 78"/>
                <a:gd name="T14" fmla="*/ 3 w 27"/>
                <a:gd name="T15" fmla="*/ 60 h 78"/>
                <a:gd name="T16" fmla="*/ 20 w 27"/>
                <a:gd name="T17"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8">
                  <a:moveTo>
                    <a:pt x="20" y="76"/>
                  </a:moveTo>
                  <a:cubicBezTo>
                    <a:pt x="25" y="76"/>
                    <a:pt x="27" y="74"/>
                    <a:pt x="27" y="70"/>
                  </a:cubicBezTo>
                  <a:cubicBezTo>
                    <a:pt x="27" y="52"/>
                    <a:pt x="27" y="34"/>
                    <a:pt x="27" y="17"/>
                  </a:cubicBezTo>
                  <a:cubicBezTo>
                    <a:pt x="27" y="0"/>
                    <a:pt x="26" y="0"/>
                    <a:pt x="10" y="1"/>
                  </a:cubicBezTo>
                  <a:cubicBezTo>
                    <a:pt x="5" y="1"/>
                    <a:pt x="3" y="3"/>
                    <a:pt x="3" y="8"/>
                  </a:cubicBezTo>
                  <a:cubicBezTo>
                    <a:pt x="3" y="18"/>
                    <a:pt x="3" y="28"/>
                    <a:pt x="3" y="39"/>
                  </a:cubicBezTo>
                  <a:cubicBezTo>
                    <a:pt x="3" y="39"/>
                    <a:pt x="3" y="39"/>
                    <a:pt x="3" y="39"/>
                  </a:cubicBezTo>
                  <a:cubicBezTo>
                    <a:pt x="3" y="46"/>
                    <a:pt x="3" y="53"/>
                    <a:pt x="3" y="60"/>
                  </a:cubicBezTo>
                  <a:cubicBezTo>
                    <a:pt x="4" y="78"/>
                    <a:pt x="0" y="76"/>
                    <a:pt x="20"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grpSp>
      <p:grpSp>
        <p:nvGrpSpPr>
          <p:cNvPr id="38" name="Group 37"/>
          <p:cNvGrpSpPr/>
          <p:nvPr/>
        </p:nvGrpSpPr>
        <p:grpSpPr>
          <a:xfrm rot="3056713">
            <a:off x="2902492" y="3419173"/>
            <a:ext cx="364784" cy="384687"/>
            <a:chOff x="7566027" y="10952405"/>
            <a:chExt cx="1600201" cy="1687512"/>
          </a:xfrm>
        </p:grpSpPr>
        <p:sp>
          <p:nvSpPr>
            <p:cNvPr id="39" name="Freeform 28"/>
            <p:cNvSpPr>
              <a:spLocks noEditPoints="1"/>
            </p:cNvSpPr>
            <p:nvPr/>
          </p:nvSpPr>
          <p:spPr bwMode="auto">
            <a:xfrm>
              <a:off x="8083552" y="12392267"/>
              <a:ext cx="565150" cy="247650"/>
            </a:xfrm>
            <a:custGeom>
              <a:avLst/>
              <a:gdLst>
                <a:gd name="T0" fmla="*/ 75 w 151"/>
                <a:gd name="T1" fmla="*/ 0 h 66"/>
                <a:gd name="T2" fmla="*/ 144 w 151"/>
                <a:gd name="T3" fmla="*/ 0 h 66"/>
                <a:gd name="T4" fmla="*/ 151 w 151"/>
                <a:gd name="T5" fmla="*/ 7 h 66"/>
                <a:gd name="T6" fmla="*/ 151 w 151"/>
                <a:gd name="T7" fmla="*/ 60 h 66"/>
                <a:gd name="T8" fmla="*/ 145 w 151"/>
                <a:gd name="T9" fmla="*/ 66 h 66"/>
                <a:gd name="T10" fmla="*/ 6 w 151"/>
                <a:gd name="T11" fmla="*/ 66 h 66"/>
                <a:gd name="T12" fmla="*/ 0 w 151"/>
                <a:gd name="T13" fmla="*/ 60 h 66"/>
                <a:gd name="T14" fmla="*/ 0 w 151"/>
                <a:gd name="T15" fmla="*/ 6 h 66"/>
                <a:gd name="T16" fmla="*/ 6 w 151"/>
                <a:gd name="T17" fmla="*/ 0 h 66"/>
                <a:gd name="T18" fmla="*/ 75 w 151"/>
                <a:gd name="T19" fmla="*/ 0 h 66"/>
                <a:gd name="T20" fmla="*/ 76 w 151"/>
                <a:gd name="T21" fmla="*/ 17 h 66"/>
                <a:gd name="T22" fmla="*/ 76 w 151"/>
                <a:gd name="T23" fmla="*/ 17 h 66"/>
                <a:gd name="T24" fmla="*/ 23 w 151"/>
                <a:gd name="T25" fmla="*/ 17 h 66"/>
                <a:gd name="T26" fmla="*/ 17 w 151"/>
                <a:gd name="T27" fmla="*/ 23 h 66"/>
                <a:gd name="T28" fmla="*/ 17 w 151"/>
                <a:gd name="T29" fmla="*/ 43 h 66"/>
                <a:gd name="T30" fmla="*/ 22 w 151"/>
                <a:gd name="T31" fmla="*/ 49 h 66"/>
                <a:gd name="T32" fmla="*/ 40 w 151"/>
                <a:gd name="T33" fmla="*/ 49 h 66"/>
                <a:gd name="T34" fmla="*/ 128 w 151"/>
                <a:gd name="T35" fmla="*/ 49 h 66"/>
                <a:gd name="T36" fmla="*/ 134 w 151"/>
                <a:gd name="T37" fmla="*/ 43 h 66"/>
                <a:gd name="T38" fmla="*/ 134 w 151"/>
                <a:gd name="T39" fmla="*/ 23 h 66"/>
                <a:gd name="T40" fmla="*/ 128 w 151"/>
                <a:gd name="T41" fmla="*/ 17 h 66"/>
                <a:gd name="T42" fmla="*/ 76 w 151"/>
                <a:gd name="T43"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1" h="66">
                  <a:moveTo>
                    <a:pt x="75" y="0"/>
                  </a:moveTo>
                  <a:cubicBezTo>
                    <a:pt x="98" y="0"/>
                    <a:pt x="121" y="1"/>
                    <a:pt x="144" y="0"/>
                  </a:cubicBezTo>
                  <a:cubicBezTo>
                    <a:pt x="149" y="0"/>
                    <a:pt x="151" y="2"/>
                    <a:pt x="151" y="7"/>
                  </a:cubicBezTo>
                  <a:cubicBezTo>
                    <a:pt x="150" y="24"/>
                    <a:pt x="150" y="42"/>
                    <a:pt x="151" y="60"/>
                  </a:cubicBezTo>
                  <a:cubicBezTo>
                    <a:pt x="151" y="64"/>
                    <a:pt x="149" y="66"/>
                    <a:pt x="145" y="66"/>
                  </a:cubicBezTo>
                  <a:cubicBezTo>
                    <a:pt x="98" y="66"/>
                    <a:pt x="52" y="66"/>
                    <a:pt x="6" y="66"/>
                  </a:cubicBezTo>
                  <a:cubicBezTo>
                    <a:pt x="2" y="66"/>
                    <a:pt x="0" y="64"/>
                    <a:pt x="0" y="60"/>
                  </a:cubicBezTo>
                  <a:cubicBezTo>
                    <a:pt x="0" y="42"/>
                    <a:pt x="0" y="24"/>
                    <a:pt x="0" y="6"/>
                  </a:cubicBezTo>
                  <a:cubicBezTo>
                    <a:pt x="0" y="1"/>
                    <a:pt x="2" y="0"/>
                    <a:pt x="6" y="0"/>
                  </a:cubicBezTo>
                  <a:cubicBezTo>
                    <a:pt x="29" y="1"/>
                    <a:pt x="52" y="0"/>
                    <a:pt x="75" y="0"/>
                  </a:cubicBezTo>
                  <a:close/>
                  <a:moveTo>
                    <a:pt x="76" y="17"/>
                  </a:moveTo>
                  <a:cubicBezTo>
                    <a:pt x="76" y="17"/>
                    <a:pt x="76" y="17"/>
                    <a:pt x="76" y="17"/>
                  </a:cubicBezTo>
                  <a:cubicBezTo>
                    <a:pt x="58" y="17"/>
                    <a:pt x="40" y="17"/>
                    <a:pt x="23" y="17"/>
                  </a:cubicBezTo>
                  <a:cubicBezTo>
                    <a:pt x="18" y="17"/>
                    <a:pt x="17" y="18"/>
                    <a:pt x="17" y="23"/>
                  </a:cubicBezTo>
                  <a:cubicBezTo>
                    <a:pt x="17" y="30"/>
                    <a:pt x="17" y="37"/>
                    <a:pt x="17" y="43"/>
                  </a:cubicBezTo>
                  <a:cubicBezTo>
                    <a:pt x="17" y="48"/>
                    <a:pt x="18" y="49"/>
                    <a:pt x="22" y="49"/>
                  </a:cubicBezTo>
                  <a:cubicBezTo>
                    <a:pt x="28" y="49"/>
                    <a:pt x="34" y="49"/>
                    <a:pt x="40" y="49"/>
                  </a:cubicBezTo>
                  <a:cubicBezTo>
                    <a:pt x="69" y="49"/>
                    <a:pt x="99" y="49"/>
                    <a:pt x="128" y="49"/>
                  </a:cubicBezTo>
                  <a:cubicBezTo>
                    <a:pt x="133" y="49"/>
                    <a:pt x="134" y="48"/>
                    <a:pt x="134" y="43"/>
                  </a:cubicBezTo>
                  <a:cubicBezTo>
                    <a:pt x="134" y="36"/>
                    <a:pt x="134" y="30"/>
                    <a:pt x="134" y="23"/>
                  </a:cubicBezTo>
                  <a:cubicBezTo>
                    <a:pt x="134" y="18"/>
                    <a:pt x="133" y="17"/>
                    <a:pt x="128" y="17"/>
                  </a:cubicBezTo>
                  <a:cubicBezTo>
                    <a:pt x="111" y="17"/>
                    <a:pt x="93" y="17"/>
                    <a:pt x="76"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40" name="Freeform 29"/>
            <p:cNvSpPr>
              <a:spLocks noEditPoints="1"/>
            </p:cNvSpPr>
            <p:nvPr/>
          </p:nvSpPr>
          <p:spPr bwMode="auto">
            <a:xfrm>
              <a:off x="8083552" y="12043017"/>
              <a:ext cx="565150" cy="247650"/>
            </a:xfrm>
            <a:custGeom>
              <a:avLst/>
              <a:gdLst>
                <a:gd name="T0" fmla="*/ 75 w 151"/>
                <a:gd name="T1" fmla="*/ 65 h 66"/>
                <a:gd name="T2" fmla="*/ 7 w 151"/>
                <a:gd name="T3" fmla="*/ 66 h 66"/>
                <a:gd name="T4" fmla="*/ 0 w 151"/>
                <a:gd name="T5" fmla="*/ 59 h 66"/>
                <a:gd name="T6" fmla="*/ 0 w 151"/>
                <a:gd name="T7" fmla="*/ 6 h 66"/>
                <a:gd name="T8" fmla="*/ 6 w 151"/>
                <a:gd name="T9" fmla="*/ 0 h 66"/>
                <a:gd name="T10" fmla="*/ 145 w 151"/>
                <a:gd name="T11" fmla="*/ 0 h 66"/>
                <a:gd name="T12" fmla="*/ 151 w 151"/>
                <a:gd name="T13" fmla="*/ 6 h 66"/>
                <a:gd name="T14" fmla="*/ 151 w 151"/>
                <a:gd name="T15" fmla="*/ 60 h 66"/>
                <a:gd name="T16" fmla="*/ 145 w 151"/>
                <a:gd name="T17" fmla="*/ 66 h 66"/>
                <a:gd name="T18" fmla="*/ 75 w 151"/>
                <a:gd name="T19" fmla="*/ 65 h 66"/>
                <a:gd name="T20" fmla="*/ 76 w 151"/>
                <a:gd name="T21" fmla="*/ 17 h 66"/>
                <a:gd name="T22" fmla="*/ 76 w 151"/>
                <a:gd name="T23" fmla="*/ 17 h 66"/>
                <a:gd name="T24" fmla="*/ 23 w 151"/>
                <a:gd name="T25" fmla="*/ 17 h 66"/>
                <a:gd name="T26" fmla="*/ 17 w 151"/>
                <a:gd name="T27" fmla="*/ 23 h 66"/>
                <a:gd name="T28" fmla="*/ 17 w 151"/>
                <a:gd name="T29" fmla="*/ 44 h 66"/>
                <a:gd name="T30" fmla="*/ 21 w 151"/>
                <a:gd name="T31" fmla="*/ 49 h 66"/>
                <a:gd name="T32" fmla="*/ 32 w 151"/>
                <a:gd name="T33" fmla="*/ 49 h 66"/>
                <a:gd name="T34" fmla="*/ 128 w 151"/>
                <a:gd name="T35" fmla="*/ 49 h 66"/>
                <a:gd name="T36" fmla="*/ 134 w 151"/>
                <a:gd name="T37" fmla="*/ 42 h 66"/>
                <a:gd name="T38" fmla="*/ 134 w 151"/>
                <a:gd name="T39" fmla="*/ 23 h 66"/>
                <a:gd name="T40" fmla="*/ 128 w 151"/>
                <a:gd name="T41" fmla="*/ 17 h 66"/>
                <a:gd name="T42" fmla="*/ 76 w 151"/>
                <a:gd name="T43"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1" h="66">
                  <a:moveTo>
                    <a:pt x="75" y="65"/>
                  </a:moveTo>
                  <a:cubicBezTo>
                    <a:pt x="52" y="65"/>
                    <a:pt x="29" y="65"/>
                    <a:pt x="7" y="66"/>
                  </a:cubicBezTo>
                  <a:cubicBezTo>
                    <a:pt x="2" y="66"/>
                    <a:pt x="0" y="64"/>
                    <a:pt x="0" y="59"/>
                  </a:cubicBezTo>
                  <a:cubicBezTo>
                    <a:pt x="0" y="41"/>
                    <a:pt x="0" y="24"/>
                    <a:pt x="0" y="6"/>
                  </a:cubicBezTo>
                  <a:cubicBezTo>
                    <a:pt x="0" y="2"/>
                    <a:pt x="2" y="0"/>
                    <a:pt x="6" y="0"/>
                  </a:cubicBezTo>
                  <a:cubicBezTo>
                    <a:pt x="52" y="0"/>
                    <a:pt x="99" y="0"/>
                    <a:pt x="145" y="0"/>
                  </a:cubicBezTo>
                  <a:cubicBezTo>
                    <a:pt x="149" y="0"/>
                    <a:pt x="151" y="2"/>
                    <a:pt x="151" y="6"/>
                  </a:cubicBezTo>
                  <a:cubicBezTo>
                    <a:pt x="150" y="24"/>
                    <a:pt x="150" y="42"/>
                    <a:pt x="151" y="60"/>
                  </a:cubicBezTo>
                  <a:cubicBezTo>
                    <a:pt x="151" y="64"/>
                    <a:pt x="149" y="66"/>
                    <a:pt x="145" y="66"/>
                  </a:cubicBezTo>
                  <a:cubicBezTo>
                    <a:pt x="121" y="65"/>
                    <a:pt x="98" y="65"/>
                    <a:pt x="75" y="65"/>
                  </a:cubicBezTo>
                  <a:close/>
                  <a:moveTo>
                    <a:pt x="76" y="17"/>
                  </a:moveTo>
                  <a:cubicBezTo>
                    <a:pt x="76" y="17"/>
                    <a:pt x="76" y="17"/>
                    <a:pt x="76" y="17"/>
                  </a:cubicBezTo>
                  <a:cubicBezTo>
                    <a:pt x="58" y="17"/>
                    <a:pt x="40" y="17"/>
                    <a:pt x="23" y="17"/>
                  </a:cubicBezTo>
                  <a:cubicBezTo>
                    <a:pt x="18" y="17"/>
                    <a:pt x="17" y="18"/>
                    <a:pt x="17" y="23"/>
                  </a:cubicBezTo>
                  <a:cubicBezTo>
                    <a:pt x="17" y="30"/>
                    <a:pt x="17" y="37"/>
                    <a:pt x="17" y="44"/>
                  </a:cubicBezTo>
                  <a:cubicBezTo>
                    <a:pt x="17" y="48"/>
                    <a:pt x="18" y="49"/>
                    <a:pt x="21" y="49"/>
                  </a:cubicBezTo>
                  <a:cubicBezTo>
                    <a:pt x="25" y="49"/>
                    <a:pt x="28" y="49"/>
                    <a:pt x="32" y="49"/>
                  </a:cubicBezTo>
                  <a:cubicBezTo>
                    <a:pt x="64" y="49"/>
                    <a:pt x="96" y="49"/>
                    <a:pt x="128" y="49"/>
                  </a:cubicBezTo>
                  <a:cubicBezTo>
                    <a:pt x="133" y="49"/>
                    <a:pt x="134" y="47"/>
                    <a:pt x="134" y="42"/>
                  </a:cubicBezTo>
                  <a:cubicBezTo>
                    <a:pt x="134" y="36"/>
                    <a:pt x="134" y="30"/>
                    <a:pt x="134" y="23"/>
                  </a:cubicBezTo>
                  <a:cubicBezTo>
                    <a:pt x="134" y="18"/>
                    <a:pt x="133" y="17"/>
                    <a:pt x="128" y="17"/>
                  </a:cubicBezTo>
                  <a:cubicBezTo>
                    <a:pt x="110" y="17"/>
                    <a:pt x="93" y="17"/>
                    <a:pt x="76"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41" name="Freeform 30"/>
            <p:cNvSpPr>
              <a:spLocks noEditPoints="1"/>
            </p:cNvSpPr>
            <p:nvPr/>
          </p:nvSpPr>
          <p:spPr bwMode="auto">
            <a:xfrm>
              <a:off x="8083552" y="11679480"/>
              <a:ext cx="565150" cy="244475"/>
            </a:xfrm>
            <a:custGeom>
              <a:avLst/>
              <a:gdLst>
                <a:gd name="T0" fmla="*/ 76 w 151"/>
                <a:gd name="T1" fmla="*/ 0 h 65"/>
                <a:gd name="T2" fmla="*/ 144 w 151"/>
                <a:gd name="T3" fmla="*/ 0 h 65"/>
                <a:gd name="T4" fmla="*/ 151 w 151"/>
                <a:gd name="T5" fmla="*/ 7 h 65"/>
                <a:gd name="T6" fmla="*/ 151 w 151"/>
                <a:gd name="T7" fmla="*/ 59 h 65"/>
                <a:gd name="T8" fmla="*/ 144 w 151"/>
                <a:gd name="T9" fmla="*/ 65 h 65"/>
                <a:gd name="T10" fmla="*/ 7 w 151"/>
                <a:gd name="T11" fmla="*/ 65 h 65"/>
                <a:gd name="T12" fmla="*/ 0 w 151"/>
                <a:gd name="T13" fmla="*/ 59 h 65"/>
                <a:gd name="T14" fmla="*/ 0 w 151"/>
                <a:gd name="T15" fmla="*/ 6 h 65"/>
                <a:gd name="T16" fmla="*/ 7 w 151"/>
                <a:gd name="T17" fmla="*/ 0 h 65"/>
                <a:gd name="T18" fmla="*/ 76 w 151"/>
                <a:gd name="T19" fmla="*/ 0 h 65"/>
                <a:gd name="T20" fmla="*/ 76 w 151"/>
                <a:gd name="T21" fmla="*/ 17 h 65"/>
                <a:gd name="T22" fmla="*/ 23 w 151"/>
                <a:gd name="T23" fmla="*/ 17 h 65"/>
                <a:gd name="T24" fmla="*/ 17 w 151"/>
                <a:gd name="T25" fmla="*/ 22 h 65"/>
                <a:gd name="T26" fmla="*/ 17 w 151"/>
                <a:gd name="T27" fmla="*/ 44 h 65"/>
                <a:gd name="T28" fmla="*/ 22 w 151"/>
                <a:gd name="T29" fmla="*/ 49 h 65"/>
                <a:gd name="T30" fmla="*/ 129 w 151"/>
                <a:gd name="T31" fmla="*/ 49 h 65"/>
                <a:gd name="T32" fmla="*/ 134 w 151"/>
                <a:gd name="T33" fmla="*/ 44 h 65"/>
                <a:gd name="T34" fmla="*/ 134 w 151"/>
                <a:gd name="T35" fmla="*/ 22 h 65"/>
                <a:gd name="T36" fmla="*/ 128 w 151"/>
                <a:gd name="T37" fmla="*/ 17 h 65"/>
                <a:gd name="T38" fmla="*/ 76 w 151"/>
                <a:gd name="T39"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 h="65">
                  <a:moveTo>
                    <a:pt x="76" y="0"/>
                  </a:moveTo>
                  <a:cubicBezTo>
                    <a:pt x="99" y="0"/>
                    <a:pt x="121" y="0"/>
                    <a:pt x="144" y="0"/>
                  </a:cubicBezTo>
                  <a:cubicBezTo>
                    <a:pt x="150" y="0"/>
                    <a:pt x="151" y="0"/>
                    <a:pt x="151" y="7"/>
                  </a:cubicBezTo>
                  <a:cubicBezTo>
                    <a:pt x="151" y="24"/>
                    <a:pt x="150" y="42"/>
                    <a:pt x="151" y="59"/>
                  </a:cubicBezTo>
                  <a:cubicBezTo>
                    <a:pt x="151" y="64"/>
                    <a:pt x="149" y="65"/>
                    <a:pt x="144" y="65"/>
                  </a:cubicBezTo>
                  <a:cubicBezTo>
                    <a:pt x="99" y="65"/>
                    <a:pt x="53" y="65"/>
                    <a:pt x="7" y="65"/>
                  </a:cubicBezTo>
                  <a:cubicBezTo>
                    <a:pt x="1" y="65"/>
                    <a:pt x="0" y="65"/>
                    <a:pt x="0" y="59"/>
                  </a:cubicBezTo>
                  <a:cubicBezTo>
                    <a:pt x="0" y="41"/>
                    <a:pt x="1" y="24"/>
                    <a:pt x="0" y="6"/>
                  </a:cubicBezTo>
                  <a:cubicBezTo>
                    <a:pt x="0" y="2"/>
                    <a:pt x="2" y="0"/>
                    <a:pt x="7" y="0"/>
                  </a:cubicBezTo>
                  <a:cubicBezTo>
                    <a:pt x="30" y="0"/>
                    <a:pt x="53" y="0"/>
                    <a:pt x="76" y="0"/>
                  </a:cubicBezTo>
                  <a:close/>
                  <a:moveTo>
                    <a:pt x="76" y="17"/>
                  </a:moveTo>
                  <a:cubicBezTo>
                    <a:pt x="58" y="17"/>
                    <a:pt x="40" y="17"/>
                    <a:pt x="23" y="17"/>
                  </a:cubicBezTo>
                  <a:cubicBezTo>
                    <a:pt x="18" y="17"/>
                    <a:pt x="17" y="18"/>
                    <a:pt x="17" y="22"/>
                  </a:cubicBezTo>
                  <a:cubicBezTo>
                    <a:pt x="17" y="29"/>
                    <a:pt x="17" y="37"/>
                    <a:pt x="17" y="44"/>
                  </a:cubicBezTo>
                  <a:cubicBezTo>
                    <a:pt x="17" y="48"/>
                    <a:pt x="18" y="49"/>
                    <a:pt x="22" y="49"/>
                  </a:cubicBezTo>
                  <a:cubicBezTo>
                    <a:pt x="58" y="49"/>
                    <a:pt x="93" y="49"/>
                    <a:pt x="129" y="49"/>
                  </a:cubicBezTo>
                  <a:cubicBezTo>
                    <a:pt x="133" y="49"/>
                    <a:pt x="134" y="47"/>
                    <a:pt x="134" y="44"/>
                  </a:cubicBezTo>
                  <a:cubicBezTo>
                    <a:pt x="134" y="37"/>
                    <a:pt x="134" y="29"/>
                    <a:pt x="134" y="22"/>
                  </a:cubicBezTo>
                  <a:cubicBezTo>
                    <a:pt x="134" y="18"/>
                    <a:pt x="133" y="17"/>
                    <a:pt x="128" y="17"/>
                  </a:cubicBezTo>
                  <a:cubicBezTo>
                    <a:pt x="111" y="17"/>
                    <a:pt x="93" y="17"/>
                    <a:pt x="76"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42" name="Freeform 31"/>
            <p:cNvSpPr>
              <a:spLocks noEditPoints="1"/>
            </p:cNvSpPr>
            <p:nvPr/>
          </p:nvSpPr>
          <p:spPr bwMode="auto">
            <a:xfrm>
              <a:off x="8083552" y="11315942"/>
              <a:ext cx="565150" cy="242888"/>
            </a:xfrm>
            <a:custGeom>
              <a:avLst/>
              <a:gdLst>
                <a:gd name="T0" fmla="*/ 75 w 151"/>
                <a:gd name="T1" fmla="*/ 0 h 65"/>
                <a:gd name="T2" fmla="*/ 144 w 151"/>
                <a:gd name="T3" fmla="*/ 0 h 65"/>
                <a:gd name="T4" fmla="*/ 151 w 151"/>
                <a:gd name="T5" fmla="*/ 6 h 65"/>
                <a:gd name="T6" fmla="*/ 151 w 151"/>
                <a:gd name="T7" fmla="*/ 59 h 65"/>
                <a:gd name="T8" fmla="*/ 145 w 151"/>
                <a:gd name="T9" fmla="*/ 65 h 65"/>
                <a:gd name="T10" fmla="*/ 6 w 151"/>
                <a:gd name="T11" fmla="*/ 65 h 65"/>
                <a:gd name="T12" fmla="*/ 0 w 151"/>
                <a:gd name="T13" fmla="*/ 59 h 65"/>
                <a:gd name="T14" fmla="*/ 0 w 151"/>
                <a:gd name="T15" fmla="*/ 6 h 65"/>
                <a:gd name="T16" fmla="*/ 6 w 151"/>
                <a:gd name="T17" fmla="*/ 0 h 65"/>
                <a:gd name="T18" fmla="*/ 75 w 151"/>
                <a:gd name="T19" fmla="*/ 0 h 65"/>
                <a:gd name="T20" fmla="*/ 75 w 151"/>
                <a:gd name="T21" fmla="*/ 0 h 65"/>
                <a:gd name="T22" fmla="*/ 76 w 151"/>
                <a:gd name="T23" fmla="*/ 17 h 65"/>
                <a:gd name="T24" fmla="*/ 22 w 151"/>
                <a:gd name="T25" fmla="*/ 16 h 65"/>
                <a:gd name="T26" fmla="*/ 17 w 151"/>
                <a:gd name="T27" fmla="*/ 22 h 65"/>
                <a:gd name="T28" fmla="*/ 17 w 151"/>
                <a:gd name="T29" fmla="*/ 43 h 65"/>
                <a:gd name="T30" fmla="*/ 22 w 151"/>
                <a:gd name="T31" fmla="*/ 49 h 65"/>
                <a:gd name="T32" fmla="*/ 129 w 151"/>
                <a:gd name="T33" fmla="*/ 49 h 65"/>
                <a:gd name="T34" fmla="*/ 134 w 151"/>
                <a:gd name="T35" fmla="*/ 43 h 65"/>
                <a:gd name="T36" fmla="*/ 134 w 151"/>
                <a:gd name="T37" fmla="*/ 22 h 65"/>
                <a:gd name="T38" fmla="*/ 128 w 151"/>
                <a:gd name="T39" fmla="*/ 16 h 65"/>
                <a:gd name="T40" fmla="*/ 76 w 151"/>
                <a:gd name="T41"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65">
                  <a:moveTo>
                    <a:pt x="75" y="0"/>
                  </a:moveTo>
                  <a:cubicBezTo>
                    <a:pt x="98" y="0"/>
                    <a:pt x="121" y="0"/>
                    <a:pt x="144" y="0"/>
                  </a:cubicBezTo>
                  <a:cubicBezTo>
                    <a:pt x="149" y="0"/>
                    <a:pt x="151" y="1"/>
                    <a:pt x="151" y="6"/>
                  </a:cubicBezTo>
                  <a:cubicBezTo>
                    <a:pt x="150" y="24"/>
                    <a:pt x="150" y="42"/>
                    <a:pt x="151" y="59"/>
                  </a:cubicBezTo>
                  <a:cubicBezTo>
                    <a:pt x="151" y="64"/>
                    <a:pt x="149" y="65"/>
                    <a:pt x="145" y="65"/>
                  </a:cubicBezTo>
                  <a:cubicBezTo>
                    <a:pt x="99" y="65"/>
                    <a:pt x="52" y="65"/>
                    <a:pt x="6" y="65"/>
                  </a:cubicBezTo>
                  <a:cubicBezTo>
                    <a:pt x="2" y="65"/>
                    <a:pt x="0" y="64"/>
                    <a:pt x="0" y="59"/>
                  </a:cubicBezTo>
                  <a:cubicBezTo>
                    <a:pt x="1" y="42"/>
                    <a:pt x="0" y="24"/>
                    <a:pt x="0" y="6"/>
                  </a:cubicBezTo>
                  <a:cubicBezTo>
                    <a:pt x="0" y="1"/>
                    <a:pt x="2" y="0"/>
                    <a:pt x="6" y="0"/>
                  </a:cubicBezTo>
                  <a:cubicBezTo>
                    <a:pt x="29" y="0"/>
                    <a:pt x="52" y="0"/>
                    <a:pt x="75" y="0"/>
                  </a:cubicBezTo>
                  <a:cubicBezTo>
                    <a:pt x="75" y="0"/>
                    <a:pt x="75" y="0"/>
                    <a:pt x="75" y="0"/>
                  </a:cubicBezTo>
                  <a:close/>
                  <a:moveTo>
                    <a:pt x="76" y="17"/>
                  </a:moveTo>
                  <a:cubicBezTo>
                    <a:pt x="58" y="17"/>
                    <a:pt x="40" y="17"/>
                    <a:pt x="22" y="16"/>
                  </a:cubicBezTo>
                  <a:cubicBezTo>
                    <a:pt x="18" y="16"/>
                    <a:pt x="17" y="18"/>
                    <a:pt x="17" y="22"/>
                  </a:cubicBezTo>
                  <a:cubicBezTo>
                    <a:pt x="17" y="29"/>
                    <a:pt x="17" y="36"/>
                    <a:pt x="17" y="43"/>
                  </a:cubicBezTo>
                  <a:cubicBezTo>
                    <a:pt x="17" y="47"/>
                    <a:pt x="18" y="49"/>
                    <a:pt x="22" y="49"/>
                  </a:cubicBezTo>
                  <a:cubicBezTo>
                    <a:pt x="58" y="49"/>
                    <a:pt x="93" y="49"/>
                    <a:pt x="129" y="49"/>
                  </a:cubicBezTo>
                  <a:cubicBezTo>
                    <a:pt x="133" y="49"/>
                    <a:pt x="134" y="47"/>
                    <a:pt x="134" y="43"/>
                  </a:cubicBezTo>
                  <a:cubicBezTo>
                    <a:pt x="134" y="36"/>
                    <a:pt x="134" y="29"/>
                    <a:pt x="134" y="22"/>
                  </a:cubicBezTo>
                  <a:cubicBezTo>
                    <a:pt x="134" y="18"/>
                    <a:pt x="132" y="16"/>
                    <a:pt x="128" y="16"/>
                  </a:cubicBezTo>
                  <a:cubicBezTo>
                    <a:pt x="111" y="17"/>
                    <a:pt x="93" y="17"/>
                    <a:pt x="76"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43" name="Freeform 32"/>
            <p:cNvSpPr>
              <a:spLocks noEditPoints="1"/>
            </p:cNvSpPr>
            <p:nvPr/>
          </p:nvSpPr>
          <p:spPr bwMode="auto">
            <a:xfrm>
              <a:off x="8083552" y="10952405"/>
              <a:ext cx="565150" cy="242888"/>
            </a:xfrm>
            <a:custGeom>
              <a:avLst/>
              <a:gdLst>
                <a:gd name="T0" fmla="*/ 76 w 151"/>
                <a:gd name="T1" fmla="*/ 0 h 65"/>
                <a:gd name="T2" fmla="*/ 144 w 151"/>
                <a:gd name="T3" fmla="*/ 0 h 65"/>
                <a:gd name="T4" fmla="*/ 150 w 151"/>
                <a:gd name="T5" fmla="*/ 6 h 65"/>
                <a:gd name="T6" fmla="*/ 151 w 151"/>
                <a:gd name="T7" fmla="*/ 58 h 65"/>
                <a:gd name="T8" fmla="*/ 144 w 151"/>
                <a:gd name="T9" fmla="*/ 65 h 65"/>
                <a:gd name="T10" fmla="*/ 6 w 151"/>
                <a:gd name="T11" fmla="*/ 65 h 65"/>
                <a:gd name="T12" fmla="*/ 0 w 151"/>
                <a:gd name="T13" fmla="*/ 59 h 65"/>
                <a:gd name="T14" fmla="*/ 0 w 151"/>
                <a:gd name="T15" fmla="*/ 6 h 65"/>
                <a:gd name="T16" fmla="*/ 6 w 151"/>
                <a:gd name="T17" fmla="*/ 0 h 65"/>
                <a:gd name="T18" fmla="*/ 76 w 151"/>
                <a:gd name="T19" fmla="*/ 0 h 65"/>
                <a:gd name="T20" fmla="*/ 76 w 151"/>
                <a:gd name="T21" fmla="*/ 16 h 65"/>
                <a:gd name="T22" fmla="*/ 76 w 151"/>
                <a:gd name="T23" fmla="*/ 16 h 65"/>
                <a:gd name="T24" fmla="*/ 23 w 151"/>
                <a:gd name="T25" fmla="*/ 16 h 65"/>
                <a:gd name="T26" fmla="*/ 17 w 151"/>
                <a:gd name="T27" fmla="*/ 22 h 65"/>
                <a:gd name="T28" fmla="*/ 17 w 151"/>
                <a:gd name="T29" fmla="*/ 43 h 65"/>
                <a:gd name="T30" fmla="*/ 22 w 151"/>
                <a:gd name="T31" fmla="*/ 48 h 65"/>
                <a:gd name="T32" fmla="*/ 40 w 151"/>
                <a:gd name="T33" fmla="*/ 48 h 65"/>
                <a:gd name="T34" fmla="*/ 128 w 151"/>
                <a:gd name="T35" fmla="*/ 49 h 65"/>
                <a:gd name="T36" fmla="*/ 134 w 151"/>
                <a:gd name="T37" fmla="*/ 42 h 65"/>
                <a:gd name="T38" fmla="*/ 134 w 151"/>
                <a:gd name="T39" fmla="*/ 22 h 65"/>
                <a:gd name="T40" fmla="*/ 128 w 151"/>
                <a:gd name="T41" fmla="*/ 16 h 65"/>
                <a:gd name="T42" fmla="*/ 76 w 151"/>
                <a:gd name="T43"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1" h="65">
                  <a:moveTo>
                    <a:pt x="76" y="0"/>
                  </a:moveTo>
                  <a:cubicBezTo>
                    <a:pt x="98" y="0"/>
                    <a:pt x="121" y="0"/>
                    <a:pt x="144" y="0"/>
                  </a:cubicBezTo>
                  <a:cubicBezTo>
                    <a:pt x="150" y="0"/>
                    <a:pt x="150" y="0"/>
                    <a:pt x="150" y="6"/>
                  </a:cubicBezTo>
                  <a:cubicBezTo>
                    <a:pt x="151" y="24"/>
                    <a:pt x="150" y="41"/>
                    <a:pt x="151" y="58"/>
                  </a:cubicBezTo>
                  <a:cubicBezTo>
                    <a:pt x="151" y="63"/>
                    <a:pt x="149" y="65"/>
                    <a:pt x="144" y="65"/>
                  </a:cubicBezTo>
                  <a:cubicBezTo>
                    <a:pt x="98" y="65"/>
                    <a:pt x="52" y="65"/>
                    <a:pt x="6" y="65"/>
                  </a:cubicBezTo>
                  <a:cubicBezTo>
                    <a:pt x="2" y="65"/>
                    <a:pt x="0" y="63"/>
                    <a:pt x="0" y="59"/>
                  </a:cubicBezTo>
                  <a:cubicBezTo>
                    <a:pt x="0" y="41"/>
                    <a:pt x="0" y="23"/>
                    <a:pt x="0" y="6"/>
                  </a:cubicBezTo>
                  <a:cubicBezTo>
                    <a:pt x="0" y="1"/>
                    <a:pt x="2" y="0"/>
                    <a:pt x="6" y="0"/>
                  </a:cubicBezTo>
                  <a:cubicBezTo>
                    <a:pt x="29" y="0"/>
                    <a:pt x="52" y="0"/>
                    <a:pt x="76" y="0"/>
                  </a:cubicBezTo>
                  <a:close/>
                  <a:moveTo>
                    <a:pt x="76" y="16"/>
                  </a:moveTo>
                  <a:cubicBezTo>
                    <a:pt x="76" y="16"/>
                    <a:pt x="76" y="16"/>
                    <a:pt x="76" y="16"/>
                  </a:cubicBezTo>
                  <a:cubicBezTo>
                    <a:pt x="58" y="16"/>
                    <a:pt x="40" y="16"/>
                    <a:pt x="23" y="16"/>
                  </a:cubicBezTo>
                  <a:cubicBezTo>
                    <a:pt x="18" y="16"/>
                    <a:pt x="17" y="18"/>
                    <a:pt x="17" y="22"/>
                  </a:cubicBezTo>
                  <a:cubicBezTo>
                    <a:pt x="17" y="29"/>
                    <a:pt x="17" y="36"/>
                    <a:pt x="17" y="43"/>
                  </a:cubicBezTo>
                  <a:cubicBezTo>
                    <a:pt x="17" y="47"/>
                    <a:pt x="18" y="49"/>
                    <a:pt x="22" y="48"/>
                  </a:cubicBezTo>
                  <a:cubicBezTo>
                    <a:pt x="28" y="48"/>
                    <a:pt x="34" y="48"/>
                    <a:pt x="40" y="48"/>
                  </a:cubicBezTo>
                  <a:cubicBezTo>
                    <a:pt x="69" y="48"/>
                    <a:pt x="99" y="48"/>
                    <a:pt x="128" y="49"/>
                  </a:cubicBezTo>
                  <a:cubicBezTo>
                    <a:pt x="133" y="49"/>
                    <a:pt x="134" y="47"/>
                    <a:pt x="134" y="42"/>
                  </a:cubicBezTo>
                  <a:cubicBezTo>
                    <a:pt x="134" y="36"/>
                    <a:pt x="134" y="29"/>
                    <a:pt x="134" y="22"/>
                  </a:cubicBezTo>
                  <a:cubicBezTo>
                    <a:pt x="134" y="18"/>
                    <a:pt x="133" y="16"/>
                    <a:pt x="128" y="16"/>
                  </a:cubicBezTo>
                  <a:cubicBezTo>
                    <a:pt x="111" y="17"/>
                    <a:pt x="93" y="16"/>
                    <a:pt x="7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44" name="Freeform 33"/>
            <p:cNvSpPr>
              <a:spLocks/>
            </p:cNvSpPr>
            <p:nvPr/>
          </p:nvSpPr>
          <p:spPr bwMode="auto">
            <a:xfrm>
              <a:off x="8672515" y="11687417"/>
              <a:ext cx="493713" cy="468313"/>
            </a:xfrm>
            <a:custGeom>
              <a:avLst/>
              <a:gdLst>
                <a:gd name="T0" fmla="*/ 21 w 132"/>
                <a:gd name="T1" fmla="*/ 25 h 125"/>
                <a:gd name="T2" fmla="*/ 27 w 132"/>
                <a:gd name="T3" fmla="*/ 27 h 125"/>
                <a:gd name="T4" fmla="*/ 90 w 132"/>
                <a:gd name="T5" fmla="*/ 27 h 125"/>
                <a:gd name="T6" fmla="*/ 113 w 132"/>
                <a:gd name="T7" fmla="*/ 31 h 125"/>
                <a:gd name="T8" fmla="*/ 131 w 132"/>
                <a:gd name="T9" fmla="*/ 60 h 125"/>
                <a:gd name="T10" fmla="*/ 130 w 132"/>
                <a:gd name="T11" fmla="*/ 94 h 125"/>
                <a:gd name="T12" fmla="*/ 98 w 132"/>
                <a:gd name="T13" fmla="*/ 125 h 125"/>
                <a:gd name="T14" fmla="*/ 5 w 132"/>
                <a:gd name="T15" fmla="*/ 125 h 125"/>
                <a:gd name="T16" fmla="*/ 0 w 132"/>
                <a:gd name="T17" fmla="*/ 120 h 125"/>
                <a:gd name="T18" fmla="*/ 5 w 132"/>
                <a:gd name="T19" fmla="*/ 116 h 125"/>
                <a:gd name="T20" fmla="*/ 94 w 132"/>
                <a:gd name="T21" fmla="*/ 116 h 125"/>
                <a:gd name="T22" fmla="*/ 122 w 132"/>
                <a:gd name="T23" fmla="*/ 88 h 125"/>
                <a:gd name="T24" fmla="*/ 122 w 132"/>
                <a:gd name="T25" fmla="*/ 61 h 125"/>
                <a:gd name="T26" fmla="*/ 97 w 132"/>
                <a:gd name="T27" fmla="*/ 36 h 125"/>
                <a:gd name="T28" fmla="*/ 26 w 132"/>
                <a:gd name="T29" fmla="*/ 36 h 125"/>
                <a:gd name="T30" fmla="*/ 22 w 132"/>
                <a:gd name="T31" fmla="*/ 37 h 125"/>
                <a:gd name="T32" fmla="*/ 31 w 132"/>
                <a:gd name="T33" fmla="*/ 47 h 125"/>
                <a:gd name="T34" fmla="*/ 39 w 132"/>
                <a:gd name="T35" fmla="*/ 55 h 125"/>
                <a:gd name="T36" fmla="*/ 38 w 132"/>
                <a:gd name="T37" fmla="*/ 60 h 125"/>
                <a:gd name="T38" fmla="*/ 33 w 132"/>
                <a:gd name="T39" fmla="*/ 61 h 125"/>
                <a:gd name="T40" fmla="*/ 30 w 132"/>
                <a:gd name="T41" fmla="*/ 59 h 125"/>
                <a:gd name="T42" fmla="*/ 7 w 132"/>
                <a:gd name="T43" fmla="*/ 36 h 125"/>
                <a:gd name="T44" fmla="*/ 7 w 132"/>
                <a:gd name="T45" fmla="*/ 27 h 125"/>
                <a:gd name="T46" fmla="*/ 30 w 132"/>
                <a:gd name="T47" fmla="*/ 4 h 125"/>
                <a:gd name="T48" fmla="*/ 37 w 132"/>
                <a:gd name="T49" fmla="*/ 3 h 125"/>
                <a:gd name="T50" fmla="*/ 36 w 132"/>
                <a:gd name="T51" fmla="*/ 11 h 125"/>
                <a:gd name="T52" fmla="*/ 21 w 132"/>
                <a:gd name="T53" fmla="*/ 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25">
                  <a:moveTo>
                    <a:pt x="21" y="25"/>
                  </a:moveTo>
                  <a:cubicBezTo>
                    <a:pt x="24" y="27"/>
                    <a:pt x="25" y="27"/>
                    <a:pt x="27" y="27"/>
                  </a:cubicBezTo>
                  <a:cubicBezTo>
                    <a:pt x="48" y="27"/>
                    <a:pt x="69" y="27"/>
                    <a:pt x="90" y="27"/>
                  </a:cubicBezTo>
                  <a:cubicBezTo>
                    <a:pt x="98" y="27"/>
                    <a:pt x="106" y="27"/>
                    <a:pt x="113" y="31"/>
                  </a:cubicBezTo>
                  <a:cubicBezTo>
                    <a:pt x="124" y="37"/>
                    <a:pt x="130" y="47"/>
                    <a:pt x="131" y="60"/>
                  </a:cubicBezTo>
                  <a:cubicBezTo>
                    <a:pt x="131" y="71"/>
                    <a:pt x="132" y="83"/>
                    <a:pt x="130" y="94"/>
                  </a:cubicBezTo>
                  <a:cubicBezTo>
                    <a:pt x="128" y="112"/>
                    <a:pt x="116" y="124"/>
                    <a:pt x="98" y="125"/>
                  </a:cubicBezTo>
                  <a:cubicBezTo>
                    <a:pt x="67" y="125"/>
                    <a:pt x="36" y="125"/>
                    <a:pt x="5" y="125"/>
                  </a:cubicBezTo>
                  <a:cubicBezTo>
                    <a:pt x="1" y="125"/>
                    <a:pt x="0" y="123"/>
                    <a:pt x="0" y="120"/>
                  </a:cubicBezTo>
                  <a:cubicBezTo>
                    <a:pt x="0" y="116"/>
                    <a:pt x="2" y="116"/>
                    <a:pt x="5" y="116"/>
                  </a:cubicBezTo>
                  <a:cubicBezTo>
                    <a:pt x="35" y="116"/>
                    <a:pt x="64" y="116"/>
                    <a:pt x="94" y="116"/>
                  </a:cubicBezTo>
                  <a:cubicBezTo>
                    <a:pt x="113" y="116"/>
                    <a:pt x="122" y="107"/>
                    <a:pt x="122" y="88"/>
                  </a:cubicBezTo>
                  <a:cubicBezTo>
                    <a:pt x="122" y="79"/>
                    <a:pt x="122" y="70"/>
                    <a:pt x="122" y="61"/>
                  </a:cubicBezTo>
                  <a:cubicBezTo>
                    <a:pt x="121" y="46"/>
                    <a:pt x="112" y="36"/>
                    <a:pt x="97" y="36"/>
                  </a:cubicBezTo>
                  <a:cubicBezTo>
                    <a:pt x="73" y="36"/>
                    <a:pt x="50" y="36"/>
                    <a:pt x="26" y="36"/>
                  </a:cubicBezTo>
                  <a:cubicBezTo>
                    <a:pt x="25" y="36"/>
                    <a:pt x="23" y="36"/>
                    <a:pt x="22" y="37"/>
                  </a:cubicBezTo>
                  <a:cubicBezTo>
                    <a:pt x="25" y="41"/>
                    <a:pt x="28" y="44"/>
                    <a:pt x="31" y="47"/>
                  </a:cubicBezTo>
                  <a:cubicBezTo>
                    <a:pt x="34" y="50"/>
                    <a:pt x="36" y="52"/>
                    <a:pt x="39" y="55"/>
                  </a:cubicBezTo>
                  <a:cubicBezTo>
                    <a:pt x="40" y="57"/>
                    <a:pt x="40" y="59"/>
                    <a:pt x="38" y="60"/>
                  </a:cubicBezTo>
                  <a:cubicBezTo>
                    <a:pt x="37" y="62"/>
                    <a:pt x="35" y="62"/>
                    <a:pt x="33" y="61"/>
                  </a:cubicBezTo>
                  <a:cubicBezTo>
                    <a:pt x="32" y="61"/>
                    <a:pt x="31" y="60"/>
                    <a:pt x="30" y="59"/>
                  </a:cubicBezTo>
                  <a:cubicBezTo>
                    <a:pt x="23" y="52"/>
                    <a:pt x="15" y="44"/>
                    <a:pt x="7" y="36"/>
                  </a:cubicBezTo>
                  <a:cubicBezTo>
                    <a:pt x="4" y="33"/>
                    <a:pt x="4" y="30"/>
                    <a:pt x="7" y="27"/>
                  </a:cubicBezTo>
                  <a:cubicBezTo>
                    <a:pt x="15" y="19"/>
                    <a:pt x="23" y="12"/>
                    <a:pt x="30" y="4"/>
                  </a:cubicBezTo>
                  <a:cubicBezTo>
                    <a:pt x="32" y="2"/>
                    <a:pt x="35" y="0"/>
                    <a:pt x="37" y="3"/>
                  </a:cubicBezTo>
                  <a:cubicBezTo>
                    <a:pt x="41" y="6"/>
                    <a:pt x="39" y="8"/>
                    <a:pt x="36" y="11"/>
                  </a:cubicBezTo>
                  <a:cubicBezTo>
                    <a:pt x="31" y="16"/>
                    <a:pt x="27" y="20"/>
                    <a:pt x="2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45" name="Freeform 34"/>
            <p:cNvSpPr>
              <a:spLocks/>
            </p:cNvSpPr>
            <p:nvPr/>
          </p:nvSpPr>
          <p:spPr bwMode="auto">
            <a:xfrm>
              <a:off x="8672515" y="10958755"/>
              <a:ext cx="493713" cy="469900"/>
            </a:xfrm>
            <a:custGeom>
              <a:avLst/>
              <a:gdLst>
                <a:gd name="T0" fmla="*/ 22 w 132"/>
                <a:gd name="T1" fmla="*/ 26 h 125"/>
                <a:gd name="T2" fmla="*/ 68 w 132"/>
                <a:gd name="T3" fmla="*/ 26 h 125"/>
                <a:gd name="T4" fmla="*/ 95 w 132"/>
                <a:gd name="T5" fmla="*/ 26 h 125"/>
                <a:gd name="T6" fmla="*/ 131 w 132"/>
                <a:gd name="T7" fmla="*/ 58 h 125"/>
                <a:gd name="T8" fmla="*/ 130 w 132"/>
                <a:gd name="T9" fmla="*/ 94 h 125"/>
                <a:gd name="T10" fmla="*/ 97 w 132"/>
                <a:gd name="T11" fmla="*/ 125 h 125"/>
                <a:gd name="T12" fmla="*/ 6 w 132"/>
                <a:gd name="T13" fmla="*/ 125 h 125"/>
                <a:gd name="T14" fmla="*/ 0 w 132"/>
                <a:gd name="T15" fmla="*/ 120 h 125"/>
                <a:gd name="T16" fmla="*/ 6 w 132"/>
                <a:gd name="T17" fmla="*/ 115 h 125"/>
                <a:gd name="T18" fmla="*/ 96 w 132"/>
                <a:gd name="T19" fmla="*/ 115 h 125"/>
                <a:gd name="T20" fmla="*/ 122 w 132"/>
                <a:gd name="T21" fmla="*/ 90 h 125"/>
                <a:gd name="T22" fmla="*/ 122 w 132"/>
                <a:gd name="T23" fmla="*/ 60 h 125"/>
                <a:gd name="T24" fmla="*/ 97 w 132"/>
                <a:gd name="T25" fmla="*/ 36 h 125"/>
                <a:gd name="T26" fmla="*/ 27 w 132"/>
                <a:gd name="T27" fmla="*/ 36 h 125"/>
                <a:gd name="T28" fmla="*/ 22 w 132"/>
                <a:gd name="T29" fmla="*/ 36 h 125"/>
                <a:gd name="T30" fmla="*/ 25 w 132"/>
                <a:gd name="T31" fmla="*/ 40 h 125"/>
                <a:gd name="T32" fmla="*/ 38 w 132"/>
                <a:gd name="T33" fmla="*/ 53 h 125"/>
                <a:gd name="T34" fmla="*/ 39 w 132"/>
                <a:gd name="T35" fmla="*/ 59 h 125"/>
                <a:gd name="T36" fmla="*/ 32 w 132"/>
                <a:gd name="T37" fmla="*/ 60 h 125"/>
                <a:gd name="T38" fmla="*/ 6 w 132"/>
                <a:gd name="T39" fmla="*/ 34 h 125"/>
                <a:gd name="T40" fmla="*/ 7 w 132"/>
                <a:gd name="T41" fmla="*/ 27 h 125"/>
                <a:gd name="T42" fmla="*/ 31 w 132"/>
                <a:gd name="T43" fmla="*/ 3 h 125"/>
                <a:gd name="T44" fmla="*/ 38 w 132"/>
                <a:gd name="T45" fmla="*/ 3 h 125"/>
                <a:gd name="T46" fmla="*/ 37 w 132"/>
                <a:gd name="T47" fmla="*/ 9 h 125"/>
                <a:gd name="T48" fmla="*/ 21 w 132"/>
                <a:gd name="T49" fmla="*/ 25 h 125"/>
                <a:gd name="T50" fmla="*/ 22 w 132"/>
                <a:gd name="T51" fmla="*/ 2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 h="125">
                  <a:moveTo>
                    <a:pt x="22" y="26"/>
                  </a:moveTo>
                  <a:cubicBezTo>
                    <a:pt x="38" y="26"/>
                    <a:pt x="53" y="26"/>
                    <a:pt x="68" y="26"/>
                  </a:cubicBezTo>
                  <a:cubicBezTo>
                    <a:pt x="77" y="26"/>
                    <a:pt x="86" y="26"/>
                    <a:pt x="95" y="26"/>
                  </a:cubicBezTo>
                  <a:cubicBezTo>
                    <a:pt x="116" y="26"/>
                    <a:pt x="129" y="38"/>
                    <a:pt x="131" y="58"/>
                  </a:cubicBezTo>
                  <a:cubicBezTo>
                    <a:pt x="132" y="70"/>
                    <a:pt x="132" y="82"/>
                    <a:pt x="130" y="94"/>
                  </a:cubicBezTo>
                  <a:cubicBezTo>
                    <a:pt x="128" y="112"/>
                    <a:pt x="115" y="124"/>
                    <a:pt x="97" y="125"/>
                  </a:cubicBezTo>
                  <a:cubicBezTo>
                    <a:pt x="67" y="125"/>
                    <a:pt x="36" y="125"/>
                    <a:pt x="6" y="125"/>
                  </a:cubicBezTo>
                  <a:cubicBezTo>
                    <a:pt x="2" y="125"/>
                    <a:pt x="0" y="124"/>
                    <a:pt x="0" y="120"/>
                  </a:cubicBezTo>
                  <a:cubicBezTo>
                    <a:pt x="0" y="116"/>
                    <a:pt x="2" y="115"/>
                    <a:pt x="6" y="115"/>
                  </a:cubicBezTo>
                  <a:cubicBezTo>
                    <a:pt x="36" y="115"/>
                    <a:pt x="66" y="115"/>
                    <a:pt x="96" y="115"/>
                  </a:cubicBezTo>
                  <a:cubicBezTo>
                    <a:pt x="112" y="115"/>
                    <a:pt x="122" y="106"/>
                    <a:pt x="122" y="90"/>
                  </a:cubicBezTo>
                  <a:cubicBezTo>
                    <a:pt x="122" y="80"/>
                    <a:pt x="122" y="70"/>
                    <a:pt x="122" y="60"/>
                  </a:cubicBezTo>
                  <a:cubicBezTo>
                    <a:pt x="122" y="45"/>
                    <a:pt x="112" y="36"/>
                    <a:pt x="97" y="36"/>
                  </a:cubicBezTo>
                  <a:cubicBezTo>
                    <a:pt x="74" y="36"/>
                    <a:pt x="50" y="36"/>
                    <a:pt x="27" y="36"/>
                  </a:cubicBezTo>
                  <a:cubicBezTo>
                    <a:pt x="25" y="36"/>
                    <a:pt x="24" y="36"/>
                    <a:pt x="22" y="36"/>
                  </a:cubicBezTo>
                  <a:cubicBezTo>
                    <a:pt x="22" y="38"/>
                    <a:pt x="24" y="39"/>
                    <a:pt x="25" y="40"/>
                  </a:cubicBezTo>
                  <a:cubicBezTo>
                    <a:pt x="29" y="44"/>
                    <a:pt x="34" y="49"/>
                    <a:pt x="38" y="53"/>
                  </a:cubicBezTo>
                  <a:cubicBezTo>
                    <a:pt x="40" y="55"/>
                    <a:pt x="41" y="57"/>
                    <a:pt x="39" y="59"/>
                  </a:cubicBezTo>
                  <a:cubicBezTo>
                    <a:pt x="37" y="61"/>
                    <a:pt x="34" y="62"/>
                    <a:pt x="32" y="60"/>
                  </a:cubicBezTo>
                  <a:cubicBezTo>
                    <a:pt x="24" y="51"/>
                    <a:pt x="15" y="43"/>
                    <a:pt x="6" y="34"/>
                  </a:cubicBezTo>
                  <a:cubicBezTo>
                    <a:pt x="4" y="32"/>
                    <a:pt x="5" y="29"/>
                    <a:pt x="7" y="27"/>
                  </a:cubicBezTo>
                  <a:cubicBezTo>
                    <a:pt x="15" y="19"/>
                    <a:pt x="23" y="11"/>
                    <a:pt x="31" y="3"/>
                  </a:cubicBezTo>
                  <a:cubicBezTo>
                    <a:pt x="33" y="1"/>
                    <a:pt x="36" y="0"/>
                    <a:pt x="38" y="3"/>
                  </a:cubicBezTo>
                  <a:cubicBezTo>
                    <a:pt x="40" y="5"/>
                    <a:pt x="39" y="7"/>
                    <a:pt x="37" y="9"/>
                  </a:cubicBezTo>
                  <a:cubicBezTo>
                    <a:pt x="32" y="14"/>
                    <a:pt x="27" y="19"/>
                    <a:pt x="21" y="25"/>
                  </a:cubicBezTo>
                  <a:cubicBezTo>
                    <a:pt x="22" y="25"/>
                    <a:pt x="22" y="26"/>
                    <a:pt x="22"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46" name="Freeform 35"/>
            <p:cNvSpPr>
              <a:spLocks/>
            </p:cNvSpPr>
            <p:nvPr/>
          </p:nvSpPr>
          <p:spPr bwMode="auto">
            <a:xfrm>
              <a:off x="7569202" y="11323880"/>
              <a:ext cx="487363" cy="468313"/>
            </a:xfrm>
            <a:custGeom>
              <a:avLst/>
              <a:gdLst>
                <a:gd name="T0" fmla="*/ 107 w 130"/>
                <a:gd name="T1" fmla="*/ 36 h 125"/>
                <a:gd name="T2" fmla="*/ 86 w 130"/>
                <a:gd name="T3" fmla="*/ 36 h 125"/>
                <a:gd name="T4" fmla="*/ 34 w 130"/>
                <a:gd name="T5" fmla="*/ 36 h 125"/>
                <a:gd name="T6" fmla="*/ 9 w 130"/>
                <a:gd name="T7" fmla="*/ 58 h 125"/>
                <a:gd name="T8" fmla="*/ 9 w 130"/>
                <a:gd name="T9" fmla="*/ 95 h 125"/>
                <a:gd name="T10" fmla="*/ 33 w 130"/>
                <a:gd name="T11" fmla="*/ 115 h 125"/>
                <a:gd name="T12" fmla="*/ 120 w 130"/>
                <a:gd name="T13" fmla="*/ 115 h 125"/>
                <a:gd name="T14" fmla="*/ 125 w 130"/>
                <a:gd name="T15" fmla="*/ 115 h 125"/>
                <a:gd name="T16" fmla="*/ 130 w 130"/>
                <a:gd name="T17" fmla="*/ 120 h 125"/>
                <a:gd name="T18" fmla="*/ 125 w 130"/>
                <a:gd name="T19" fmla="*/ 125 h 125"/>
                <a:gd name="T20" fmla="*/ 103 w 130"/>
                <a:gd name="T21" fmla="*/ 125 h 125"/>
                <a:gd name="T22" fmla="*/ 33 w 130"/>
                <a:gd name="T23" fmla="*/ 125 h 125"/>
                <a:gd name="T24" fmla="*/ 0 w 130"/>
                <a:gd name="T25" fmla="*/ 99 h 125"/>
                <a:gd name="T26" fmla="*/ 0 w 130"/>
                <a:gd name="T27" fmla="*/ 92 h 125"/>
                <a:gd name="T28" fmla="*/ 0 w 130"/>
                <a:gd name="T29" fmla="*/ 60 h 125"/>
                <a:gd name="T30" fmla="*/ 34 w 130"/>
                <a:gd name="T31" fmla="*/ 26 h 125"/>
                <a:gd name="T32" fmla="*/ 100 w 130"/>
                <a:gd name="T33" fmla="*/ 26 h 125"/>
                <a:gd name="T34" fmla="*/ 108 w 130"/>
                <a:gd name="T35" fmla="*/ 26 h 125"/>
                <a:gd name="T36" fmla="*/ 100 w 130"/>
                <a:gd name="T37" fmla="*/ 17 h 125"/>
                <a:gd name="T38" fmla="*/ 92 w 130"/>
                <a:gd name="T39" fmla="*/ 9 h 125"/>
                <a:gd name="T40" fmla="*/ 92 w 130"/>
                <a:gd name="T41" fmla="*/ 2 h 125"/>
                <a:gd name="T42" fmla="*/ 99 w 130"/>
                <a:gd name="T43" fmla="*/ 3 h 125"/>
                <a:gd name="T44" fmla="*/ 109 w 130"/>
                <a:gd name="T45" fmla="*/ 13 h 125"/>
                <a:gd name="T46" fmla="*/ 123 w 130"/>
                <a:gd name="T47" fmla="*/ 27 h 125"/>
                <a:gd name="T48" fmla="*/ 123 w 130"/>
                <a:gd name="T49" fmla="*/ 35 h 125"/>
                <a:gd name="T50" fmla="*/ 99 w 130"/>
                <a:gd name="T51" fmla="*/ 59 h 125"/>
                <a:gd name="T52" fmla="*/ 92 w 130"/>
                <a:gd name="T53" fmla="*/ 60 h 125"/>
                <a:gd name="T54" fmla="*/ 92 w 130"/>
                <a:gd name="T55" fmla="*/ 53 h 125"/>
                <a:gd name="T56" fmla="*/ 108 w 130"/>
                <a:gd name="T57" fmla="*/ 37 h 125"/>
                <a:gd name="T58" fmla="*/ 107 w 130"/>
                <a:gd name="T59" fmla="*/ 3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0" h="125">
                  <a:moveTo>
                    <a:pt x="107" y="36"/>
                  </a:moveTo>
                  <a:cubicBezTo>
                    <a:pt x="100" y="36"/>
                    <a:pt x="93" y="36"/>
                    <a:pt x="86" y="36"/>
                  </a:cubicBezTo>
                  <a:cubicBezTo>
                    <a:pt x="69" y="36"/>
                    <a:pt x="51" y="36"/>
                    <a:pt x="34" y="36"/>
                  </a:cubicBezTo>
                  <a:cubicBezTo>
                    <a:pt x="20" y="36"/>
                    <a:pt x="10" y="44"/>
                    <a:pt x="9" y="58"/>
                  </a:cubicBezTo>
                  <a:cubicBezTo>
                    <a:pt x="8" y="70"/>
                    <a:pt x="7" y="83"/>
                    <a:pt x="9" y="95"/>
                  </a:cubicBezTo>
                  <a:cubicBezTo>
                    <a:pt x="11" y="108"/>
                    <a:pt x="20" y="115"/>
                    <a:pt x="33" y="115"/>
                  </a:cubicBezTo>
                  <a:cubicBezTo>
                    <a:pt x="62" y="116"/>
                    <a:pt x="91" y="115"/>
                    <a:pt x="120" y="115"/>
                  </a:cubicBezTo>
                  <a:cubicBezTo>
                    <a:pt x="122" y="115"/>
                    <a:pt x="123" y="116"/>
                    <a:pt x="125" y="115"/>
                  </a:cubicBezTo>
                  <a:cubicBezTo>
                    <a:pt x="128" y="115"/>
                    <a:pt x="130" y="116"/>
                    <a:pt x="130" y="120"/>
                  </a:cubicBezTo>
                  <a:cubicBezTo>
                    <a:pt x="130" y="124"/>
                    <a:pt x="128" y="125"/>
                    <a:pt x="125" y="125"/>
                  </a:cubicBezTo>
                  <a:cubicBezTo>
                    <a:pt x="118" y="125"/>
                    <a:pt x="110" y="125"/>
                    <a:pt x="103" y="125"/>
                  </a:cubicBezTo>
                  <a:cubicBezTo>
                    <a:pt x="80" y="125"/>
                    <a:pt x="57" y="125"/>
                    <a:pt x="33" y="125"/>
                  </a:cubicBezTo>
                  <a:cubicBezTo>
                    <a:pt x="17" y="125"/>
                    <a:pt x="4" y="115"/>
                    <a:pt x="0" y="99"/>
                  </a:cubicBezTo>
                  <a:cubicBezTo>
                    <a:pt x="0" y="97"/>
                    <a:pt x="0" y="95"/>
                    <a:pt x="0" y="92"/>
                  </a:cubicBezTo>
                  <a:cubicBezTo>
                    <a:pt x="0" y="82"/>
                    <a:pt x="0" y="71"/>
                    <a:pt x="0" y="60"/>
                  </a:cubicBezTo>
                  <a:cubicBezTo>
                    <a:pt x="0" y="40"/>
                    <a:pt x="13" y="27"/>
                    <a:pt x="34" y="26"/>
                  </a:cubicBezTo>
                  <a:cubicBezTo>
                    <a:pt x="56" y="26"/>
                    <a:pt x="78" y="26"/>
                    <a:pt x="100" y="26"/>
                  </a:cubicBezTo>
                  <a:cubicBezTo>
                    <a:pt x="103" y="26"/>
                    <a:pt x="105" y="26"/>
                    <a:pt x="108" y="26"/>
                  </a:cubicBezTo>
                  <a:cubicBezTo>
                    <a:pt x="106" y="22"/>
                    <a:pt x="102" y="20"/>
                    <a:pt x="100" y="17"/>
                  </a:cubicBezTo>
                  <a:cubicBezTo>
                    <a:pt x="97" y="14"/>
                    <a:pt x="95" y="12"/>
                    <a:pt x="92" y="9"/>
                  </a:cubicBezTo>
                  <a:cubicBezTo>
                    <a:pt x="90" y="7"/>
                    <a:pt x="90" y="5"/>
                    <a:pt x="92" y="2"/>
                  </a:cubicBezTo>
                  <a:cubicBezTo>
                    <a:pt x="94" y="0"/>
                    <a:pt x="97" y="1"/>
                    <a:pt x="99" y="3"/>
                  </a:cubicBezTo>
                  <a:cubicBezTo>
                    <a:pt x="102" y="6"/>
                    <a:pt x="105" y="9"/>
                    <a:pt x="109" y="13"/>
                  </a:cubicBezTo>
                  <a:cubicBezTo>
                    <a:pt x="113" y="17"/>
                    <a:pt x="118" y="22"/>
                    <a:pt x="123" y="27"/>
                  </a:cubicBezTo>
                  <a:cubicBezTo>
                    <a:pt x="125" y="30"/>
                    <a:pt x="125" y="32"/>
                    <a:pt x="123" y="35"/>
                  </a:cubicBezTo>
                  <a:cubicBezTo>
                    <a:pt x="115" y="43"/>
                    <a:pt x="107" y="51"/>
                    <a:pt x="99" y="59"/>
                  </a:cubicBezTo>
                  <a:cubicBezTo>
                    <a:pt x="96" y="61"/>
                    <a:pt x="94" y="62"/>
                    <a:pt x="92" y="60"/>
                  </a:cubicBezTo>
                  <a:cubicBezTo>
                    <a:pt x="89" y="57"/>
                    <a:pt x="90" y="55"/>
                    <a:pt x="92" y="53"/>
                  </a:cubicBezTo>
                  <a:cubicBezTo>
                    <a:pt x="98" y="48"/>
                    <a:pt x="103" y="42"/>
                    <a:pt x="108" y="37"/>
                  </a:cubicBezTo>
                  <a:cubicBezTo>
                    <a:pt x="108" y="37"/>
                    <a:pt x="108" y="36"/>
                    <a:pt x="10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47" name="Freeform 36"/>
            <p:cNvSpPr>
              <a:spLocks/>
            </p:cNvSpPr>
            <p:nvPr/>
          </p:nvSpPr>
          <p:spPr bwMode="auto">
            <a:xfrm>
              <a:off x="7566027" y="12043017"/>
              <a:ext cx="495300" cy="468313"/>
            </a:xfrm>
            <a:custGeom>
              <a:avLst/>
              <a:gdLst>
                <a:gd name="T0" fmla="*/ 110 w 132"/>
                <a:gd name="T1" fmla="*/ 36 h 125"/>
                <a:gd name="T2" fmla="*/ 105 w 132"/>
                <a:gd name="T3" fmla="*/ 35 h 125"/>
                <a:gd name="T4" fmla="*/ 36 w 132"/>
                <a:gd name="T5" fmla="*/ 35 h 125"/>
                <a:gd name="T6" fmla="*/ 9 w 132"/>
                <a:gd name="T7" fmla="*/ 62 h 125"/>
                <a:gd name="T8" fmla="*/ 9 w 132"/>
                <a:gd name="T9" fmla="*/ 89 h 125"/>
                <a:gd name="T10" fmla="*/ 36 w 132"/>
                <a:gd name="T11" fmla="*/ 116 h 125"/>
                <a:gd name="T12" fmla="*/ 125 w 132"/>
                <a:gd name="T13" fmla="*/ 116 h 125"/>
                <a:gd name="T14" fmla="*/ 131 w 132"/>
                <a:gd name="T15" fmla="*/ 118 h 125"/>
                <a:gd name="T16" fmla="*/ 126 w 132"/>
                <a:gd name="T17" fmla="*/ 124 h 125"/>
                <a:gd name="T18" fmla="*/ 31 w 132"/>
                <a:gd name="T19" fmla="*/ 124 h 125"/>
                <a:gd name="T20" fmla="*/ 1 w 132"/>
                <a:gd name="T21" fmla="*/ 94 h 125"/>
                <a:gd name="T22" fmla="*/ 1 w 132"/>
                <a:gd name="T23" fmla="*/ 57 h 125"/>
                <a:gd name="T24" fmla="*/ 31 w 132"/>
                <a:gd name="T25" fmla="*/ 27 h 125"/>
                <a:gd name="T26" fmla="*/ 102 w 132"/>
                <a:gd name="T27" fmla="*/ 27 h 125"/>
                <a:gd name="T28" fmla="*/ 109 w 132"/>
                <a:gd name="T29" fmla="*/ 27 h 125"/>
                <a:gd name="T30" fmla="*/ 106 w 132"/>
                <a:gd name="T31" fmla="*/ 21 h 125"/>
                <a:gd name="T32" fmla="*/ 94 w 132"/>
                <a:gd name="T33" fmla="*/ 9 h 125"/>
                <a:gd name="T34" fmla="*/ 93 w 132"/>
                <a:gd name="T35" fmla="*/ 2 h 125"/>
                <a:gd name="T36" fmla="*/ 100 w 132"/>
                <a:gd name="T37" fmla="*/ 3 h 125"/>
                <a:gd name="T38" fmla="*/ 124 w 132"/>
                <a:gd name="T39" fmla="*/ 27 h 125"/>
                <a:gd name="T40" fmla="*/ 124 w 132"/>
                <a:gd name="T41" fmla="*/ 35 h 125"/>
                <a:gd name="T42" fmla="*/ 99 w 132"/>
                <a:gd name="T43" fmla="*/ 60 h 125"/>
                <a:gd name="T44" fmla="*/ 93 w 132"/>
                <a:gd name="T45" fmla="*/ 60 h 125"/>
                <a:gd name="T46" fmla="*/ 93 w 132"/>
                <a:gd name="T47" fmla="*/ 53 h 125"/>
                <a:gd name="T48" fmla="*/ 107 w 132"/>
                <a:gd name="T49" fmla="*/ 40 h 125"/>
                <a:gd name="T50" fmla="*/ 110 w 132"/>
                <a:gd name="T51" fmla="*/ 3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 h="125">
                  <a:moveTo>
                    <a:pt x="110" y="36"/>
                  </a:moveTo>
                  <a:cubicBezTo>
                    <a:pt x="108" y="35"/>
                    <a:pt x="106" y="35"/>
                    <a:pt x="105" y="35"/>
                  </a:cubicBezTo>
                  <a:cubicBezTo>
                    <a:pt x="82" y="35"/>
                    <a:pt x="59" y="35"/>
                    <a:pt x="36" y="35"/>
                  </a:cubicBezTo>
                  <a:cubicBezTo>
                    <a:pt x="19" y="35"/>
                    <a:pt x="9" y="45"/>
                    <a:pt x="9" y="62"/>
                  </a:cubicBezTo>
                  <a:cubicBezTo>
                    <a:pt x="9" y="71"/>
                    <a:pt x="9" y="80"/>
                    <a:pt x="9" y="89"/>
                  </a:cubicBezTo>
                  <a:cubicBezTo>
                    <a:pt x="9" y="106"/>
                    <a:pt x="19" y="116"/>
                    <a:pt x="36" y="116"/>
                  </a:cubicBezTo>
                  <a:cubicBezTo>
                    <a:pt x="66" y="116"/>
                    <a:pt x="95" y="116"/>
                    <a:pt x="125" y="116"/>
                  </a:cubicBezTo>
                  <a:cubicBezTo>
                    <a:pt x="127" y="116"/>
                    <a:pt x="130" y="115"/>
                    <a:pt x="131" y="118"/>
                  </a:cubicBezTo>
                  <a:cubicBezTo>
                    <a:pt x="132" y="122"/>
                    <a:pt x="130" y="124"/>
                    <a:pt x="126" y="124"/>
                  </a:cubicBezTo>
                  <a:cubicBezTo>
                    <a:pt x="94" y="124"/>
                    <a:pt x="63" y="125"/>
                    <a:pt x="31" y="124"/>
                  </a:cubicBezTo>
                  <a:cubicBezTo>
                    <a:pt x="15" y="124"/>
                    <a:pt x="1" y="110"/>
                    <a:pt x="1" y="94"/>
                  </a:cubicBezTo>
                  <a:cubicBezTo>
                    <a:pt x="0" y="81"/>
                    <a:pt x="0" y="69"/>
                    <a:pt x="1" y="57"/>
                  </a:cubicBezTo>
                  <a:cubicBezTo>
                    <a:pt x="1" y="41"/>
                    <a:pt x="16" y="27"/>
                    <a:pt x="31" y="27"/>
                  </a:cubicBezTo>
                  <a:cubicBezTo>
                    <a:pt x="55" y="26"/>
                    <a:pt x="78" y="27"/>
                    <a:pt x="102" y="27"/>
                  </a:cubicBezTo>
                  <a:cubicBezTo>
                    <a:pt x="104" y="27"/>
                    <a:pt x="106" y="27"/>
                    <a:pt x="109" y="27"/>
                  </a:cubicBezTo>
                  <a:cubicBezTo>
                    <a:pt x="109" y="24"/>
                    <a:pt x="107" y="23"/>
                    <a:pt x="106" y="21"/>
                  </a:cubicBezTo>
                  <a:cubicBezTo>
                    <a:pt x="102" y="17"/>
                    <a:pt x="98" y="13"/>
                    <a:pt x="94" y="9"/>
                  </a:cubicBezTo>
                  <a:cubicBezTo>
                    <a:pt x="92" y="7"/>
                    <a:pt x="91" y="5"/>
                    <a:pt x="93" y="2"/>
                  </a:cubicBezTo>
                  <a:cubicBezTo>
                    <a:pt x="95" y="0"/>
                    <a:pt x="98" y="1"/>
                    <a:pt x="100" y="3"/>
                  </a:cubicBezTo>
                  <a:cubicBezTo>
                    <a:pt x="108" y="11"/>
                    <a:pt x="116" y="19"/>
                    <a:pt x="124" y="27"/>
                  </a:cubicBezTo>
                  <a:cubicBezTo>
                    <a:pt x="127" y="30"/>
                    <a:pt x="127" y="32"/>
                    <a:pt x="124" y="35"/>
                  </a:cubicBezTo>
                  <a:cubicBezTo>
                    <a:pt x="116" y="43"/>
                    <a:pt x="107" y="51"/>
                    <a:pt x="99" y="60"/>
                  </a:cubicBezTo>
                  <a:cubicBezTo>
                    <a:pt x="97" y="62"/>
                    <a:pt x="95" y="62"/>
                    <a:pt x="93" y="60"/>
                  </a:cubicBezTo>
                  <a:cubicBezTo>
                    <a:pt x="90" y="58"/>
                    <a:pt x="91" y="55"/>
                    <a:pt x="93" y="53"/>
                  </a:cubicBezTo>
                  <a:cubicBezTo>
                    <a:pt x="98" y="49"/>
                    <a:pt x="102" y="44"/>
                    <a:pt x="107" y="40"/>
                  </a:cubicBezTo>
                  <a:cubicBezTo>
                    <a:pt x="108" y="39"/>
                    <a:pt x="109" y="38"/>
                    <a:pt x="11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grpSp>
      <p:grpSp>
        <p:nvGrpSpPr>
          <p:cNvPr id="48" name="Group 47"/>
          <p:cNvGrpSpPr/>
          <p:nvPr/>
        </p:nvGrpSpPr>
        <p:grpSpPr>
          <a:xfrm rot="19860000">
            <a:off x="4898434" y="4004894"/>
            <a:ext cx="359644" cy="473076"/>
            <a:chOff x="3440115" y="9125192"/>
            <a:chExt cx="1268412" cy="1668463"/>
          </a:xfrm>
        </p:grpSpPr>
        <p:sp>
          <p:nvSpPr>
            <p:cNvPr id="49" name="Freeform 22"/>
            <p:cNvSpPr>
              <a:spLocks/>
            </p:cNvSpPr>
            <p:nvPr/>
          </p:nvSpPr>
          <p:spPr bwMode="auto">
            <a:xfrm>
              <a:off x="3692527" y="10171355"/>
              <a:ext cx="763588" cy="622300"/>
            </a:xfrm>
            <a:custGeom>
              <a:avLst/>
              <a:gdLst>
                <a:gd name="T0" fmla="*/ 102 w 204"/>
                <a:gd name="T1" fmla="*/ 164 h 166"/>
                <a:gd name="T2" fmla="*/ 62 w 204"/>
                <a:gd name="T3" fmla="*/ 164 h 166"/>
                <a:gd name="T4" fmla="*/ 23 w 204"/>
                <a:gd name="T5" fmla="*/ 133 h 166"/>
                <a:gd name="T6" fmla="*/ 8 w 204"/>
                <a:gd name="T7" fmla="*/ 55 h 166"/>
                <a:gd name="T8" fmla="*/ 5 w 204"/>
                <a:gd name="T9" fmla="*/ 40 h 166"/>
                <a:gd name="T10" fmla="*/ 38 w 204"/>
                <a:gd name="T11" fmla="*/ 1 h 166"/>
                <a:gd name="T12" fmla="*/ 52 w 204"/>
                <a:gd name="T13" fmla="*/ 1 h 166"/>
                <a:gd name="T14" fmla="*/ 59 w 204"/>
                <a:gd name="T15" fmla="*/ 5 h 166"/>
                <a:gd name="T16" fmla="*/ 99 w 204"/>
                <a:gd name="T17" fmla="*/ 85 h 166"/>
                <a:gd name="T18" fmla="*/ 102 w 204"/>
                <a:gd name="T19" fmla="*/ 89 h 166"/>
                <a:gd name="T20" fmla="*/ 105 w 204"/>
                <a:gd name="T21" fmla="*/ 85 h 166"/>
                <a:gd name="T22" fmla="*/ 143 w 204"/>
                <a:gd name="T23" fmla="*/ 9 h 166"/>
                <a:gd name="T24" fmla="*/ 156 w 204"/>
                <a:gd name="T25" fmla="*/ 1 h 166"/>
                <a:gd name="T26" fmla="*/ 172 w 204"/>
                <a:gd name="T27" fmla="*/ 1 h 166"/>
                <a:gd name="T28" fmla="*/ 199 w 204"/>
                <a:gd name="T29" fmla="*/ 41 h 166"/>
                <a:gd name="T30" fmla="*/ 182 w 204"/>
                <a:gd name="T31" fmla="*/ 130 h 166"/>
                <a:gd name="T32" fmla="*/ 167 w 204"/>
                <a:gd name="T33" fmla="*/ 157 h 166"/>
                <a:gd name="T34" fmla="*/ 147 w 204"/>
                <a:gd name="T35" fmla="*/ 164 h 166"/>
                <a:gd name="T36" fmla="*/ 102 w 204"/>
                <a:gd name="T37" fmla="*/ 16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166">
                  <a:moveTo>
                    <a:pt x="102" y="164"/>
                  </a:moveTo>
                  <a:cubicBezTo>
                    <a:pt x="88" y="164"/>
                    <a:pt x="75" y="164"/>
                    <a:pt x="62" y="164"/>
                  </a:cubicBezTo>
                  <a:cubicBezTo>
                    <a:pt x="39" y="166"/>
                    <a:pt x="26" y="150"/>
                    <a:pt x="23" y="133"/>
                  </a:cubicBezTo>
                  <a:cubicBezTo>
                    <a:pt x="18" y="107"/>
                    <a:pt x="13" y="81"/>
                    <a:pt x="8" y="55"/>
                  </a:cubicBezTo>
                  <a:cubicBezTo>
                    <a:pt x="7" y="50"/>
                    <a:pt x="6" y="45"/>
                    <a:pt x="5" y="40"/>
                  </a:cubicBezTo>
                  <a:cubicBezTo>
                    <a:pt x="0" y="22"/>
                    <a:pt x="16" y="1"/>
                    <a:pt x="38" y="1"/>
                  </a:cubicBezTo>
                  <a:cubicBezTo>
                    <a:pt x="43" y="1"/>
                    <a:pt x="47" y="1"/>
                    <a:pt x="52" y="1"/>
                  </a:cubicBezTo>
                  <a:cubicBezTo>
                    <a:pt x="56" y="1"/>
                    <a:pt x="58" y="2"/>
                    <a:pt x="59" y="5"/>
                  </a:cubicBezTo>
                  <a:cubicBezTo>
                    <a:pt x="72" y="32"/>
                    <a:pt x="86" y="59"/>
                    <a:pt x="99" y="85"/>
                  </a:cubicBezTo>
                  <a:cubicBezTo>
                    <a:pt x="100" y="87"/>
                    <a:pt x="100" y="90"/>
                    <a:pt x="102" y="89"/>
                  </a:cubicBezTo>
                  <a:cubicBezTo>
                    <a:pt x="104" y="89"/>
                    <a:pt x="105" y="87"/>
                    <a:pt x="105" y="85"/>
                  </a:cubicBezTo>
                  <a:cubicBezTo>
                    <a:pt x="118" y="60"/>
                    <a:pt x="131" y="34"/>
                    <a:pt x="143" y="9"/>
                  </a:cubicBezTo>
                  <a:cubicBezTo>
                    <a:pt x="146" y="3"/>
                    <a:pt x="150" y="0"/>
                    <a:pt x="156" y="1"/>
                  </a:cubicBezTo>
                  <a:cubicBezTo>
                    <a:pt x="161" y="1"/>
                    <a:pt x="167" y="1"/>
                    <a:pt x="172" y="1"/>
                  </a:cubicBezTo>
                  <a:cubicBezTo>
                    <a:pt x="189" y="4"/>
                    <a:pt x="204" y="22"/>
                    <a:pt x="199" y="41"/>
                  </a:cubicBezTo>
                  <a:cubicBezTo>
                    <a:pt x="193" y="70"/>
                    <a:pt x="188" y="100"/>
                    <a:pt x="182" y="130"/>
                  </a:cubicBezTo>
                  <a:cubicBezTo>
                    <a:pt x="180" y="141"/>
                    <a:pt x="176" y="150"/>
                    <a:pt x="167" y="157"/>
                  </a:cubicBezTo>
                  <a:cubicBezTo>
                    <a:pt x="161" y="162"/>
                    <a:pt x="154" y="164"/>
                    <a:pt x="147" y="164"/>
                  </a:cubicBezTo>
                  <a:cubicBezTo>
                    <a:pt x="132" y="164"/>
                    <a:pt x="117" y="164"/>
                    <a:pt x="102"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50" name="Freeform 23"/>
            <p:cNvSpPr>
              <a:spLocks/>
            </p:cNvSpPr>
            <p:nvPr/>
          </p:nvSpPr>
          <p:spPr bwMode="auto">
            <a:xfrm>
              <a:off x="3838577" y="9710980"/>
              <a:ext cx="471488" cy="471488"/>
            </a:xfrm>
            <a:custGeom>
              <a:avLst/>
              <a:gdLst>
                <a:gd name="T0" fmla="*/ 1 w 126"/>
                <a:gd name="T1" fmla="*/ 62 h 126"/>
                <a:gd name="T2" fmla="*/ 65 w 126"/>
                <a:gd name="T3" fmla="*/ 0 h 126"/>
                <a:gd name="T4" fmla="*/ 126 w 126"/>
                <a:gd name="T5" fmla="*/ 65 h 126"/>
                <a:gd name="T6" fmla="*/ 64 w 126"/>
                <a:gd name="T7" fmla="*/ 125 h 126"/>
                <a:gd name="T8" fmla="*/ 1 w 126"/>
                <a:gd name="T9" fmla="*/ 62 h 126"/>
              </a:gdLst>
              <a:ahLst/>
              <a:cxnLst>
                <a:cxn ang="0">
                  <a:pos x="T0" y="T1"/>
                </a:cxn>
                <a:cxn ang="0">
                  <a:pos x="T2" y="T3"/>
                </a:cxn>
                <a:cxn ang="0">
                  <a:pos x="T4" y="T5"/>
                </a:cxn>
                <a:cxn ang="0">
                  <a:pos x="T6" y="T7"/>
                </a:cxn>
                <a:cxn ang="0">
                  <a:pos x="T8" y="T9"/>
                </a:cxn>
              </a:cxnLst>
              <a:rect l="0" t="0" r="r" b="b"/>
              <a:pathLst>
                <a:path w="126" h="126">
                  <a:moveTo>
                    <a:pt x="1" y="62"/>
                  </a:moveTo>
                  <a:cubicBezTo>
                    <a:pt x="1" y="28"/>
                    <a:pt x="30" y="0"/>
                    <a:pt x="65" y="0"/>
                  </a:cubicBezTo>
                  <a:cubicBezTo>
                    <a:pt x="99" y="1"/>
                    <a:pt x="126" y="30"/>
                    <a:pt x="126" y="65"/>
                  </a:cubicBezTo>
                  <a:cubicBezTo>
                    <a:pt x="125" y="96"/>
                    <a:pt x="100" y="125"/>
                    <a:pt x="64" y="125"/>
                  </a:cubicBezTo>
                  <a:cubicBezTo>
                    <a:pt x="25" y="126"/>
                    <a:pt x="0" y="94"/>
                    <a:pt x="1"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51" name="Freeform 24"/>
            <p:cNvSpPr>
              <a:spLocks/>
            </p:cNvSpPr>
            <p:nvPr/>
          </p:nvSpPr>
          <p:spPr bwMode="auto">
            <a:xfrm>
              <a:off x="3440115" y="9463330"/>
              <a:ext cx="641350" cy="666750"/>
            </a:xfrm>
            <a:custGeom>
              <a:avLst/>
              <a:gdLst>
                <a:gd name="T0" fmla="*/ 133 w 171"/>
                <a:gd name="T1" fmla="*/ 22 h 178"/>
                <a:gd name="T2" fmla="*/ 138 w 171"/>
                <a:gd name="T3" fmla="*/ 32 h 178"/>
                <a:gd name="T4" fmla="*/ 142 w 171"/>
                <a:gd name="T5" fmla="*/ 35 h 178"/>
                <a:gd name="T6" fmla="*/ 148 w 171"/>
                <a:gd name="T7" fmla="*/ 37 h 178"/>
                <a:gd name="T8" fmla="*/ 153 w 171"/>
                <a:gd name="T9" fmla="*/ 36 h 178"/>
                <a:gd name="T10" fmla="*/ 166 w 171"/>
                <a:gd name="T11" fmla="*/ 43 h 178"/>
                <a:gd name="T12" fmla="*/ 160 w 171"/>
                <a:gd name="T13" fmla="*/ 54 h 178"/>
                <a:gd name="T14" fmla="*/ 132 w 171"/>
                <a:gd name="T15" fmla="*/ 63 h 178"/>
                <a:gd name="T16" fmla="*/ 124 w 171"/>
                <a:gd name="T17" fmla="*/ 62 h 178"/>
                <a:gd name="T18" fmla="*/ 52 w 171"/>
                <a:gd name="T19" fmla="*/ 67 h 178"/>
                <a:gd name="T20" fmla="*/ 87 w 171"/>
                <a:gd name="T21" fmla="*/ 133 h 178"/>
                <a:gd name="T22" fmla="*/ 95 w 171"/>
                <a:gd name="T23" fmla="*/ 140 h 178"/>
                <a:gd name="T24" fmla="*/ 100 w 171"/>
                <a:gd name="T25" fmla="*/ 160 h 178"/>
                <a:gd name="T26" fmla="*/ 98 w 171"/>
                <a:gd name="T27" fmla="*/ 164 h 178"/>
                <a:gd name="T28" fmla="*/ 98 w 171"/>
                <a:gd name="T29" fmla="*/ 164 h 178"/>
                <a:gd name="T30" fmla="*/ 81 w 171"/>
                <a:gd name="T31" fmla="*/ 173 h 178"/>
                <a:gd name="T32" fmla="*/ 69 w 171"/>
                <a:gd name="T33" fmla="*/ 176 h 178"/>
                <a:gd name="T34" fmla="*/ 55 w 171"/>
                <a:gd name="T35" fmla="*/ 172 h 178"/>
                <a:gd name="T36" fmla="*/ 46 w 171"/>
                <a:gd name="T37" fmla="*/ 158 h 178"/>
                <a:gd name="T38" fmla="*/ 41 w 171"/>
                <a:gd name="T39" fmla="*/ 146 h 178"/>
                <a:gd name="T40" fmla="*/ 40 w 171"/>
                <a:gd name="T41" fmla="*/ 145 h 178"/>
                <a:gd name="T42" fmla="*/ 27 w 171"/>
                <a:gd name="T43" fmla="*/ 142 h 178"/>
                <a:gd name="T44" fmla="*/ 13 w 171"/>
                <a:gd name="T45" fmla="*/ 135 h 178"/>
                <a:gd name="T46" fmla="*/ 6 w 171"/>
                <a:gd name="T47" fmla="*/ 122 h 178"/>
                <a:gd name="T48" fmla="*/ 9 w 171"/>
                <a:gd name="T49" fmla="*/ 108 h 178"/>
                <a:gd name="T50" fmla="*/ 15 w 171"/>
                <a:gd name="T51" fmla="*/ 94 h 178"/>
                <a:gd name="T52" fmla="*/ 8 w 171"/>
                <a:gd name="T53" fmla="*/ 83 h 178"/>
                <a:gd name="T54" fmla="*/ 3 w 171"/>
                <a:gd name="T55" fmla="*/ 67 h 178"/>
                <a:gd name="T56" fmla="*/ 7 w 171"/>
                <a:gd name="T57" fmla="*/ 54 h 178"/>
                <a:gd name="T58" fmla="*/ 20 w 171"/>
                <a:gd name="T59" fmla="*/ 45 h 178"/>
                <a:gd name="T60" fmla="*/ 32 w 171"/>
                <a:gd name="T61" fmla="*/ 40 h 178"/>
                <a:gd name="T62" fmla="*/ 33 w 171"/>
                <a:gd name="T63" fmla="*/ 39 h 178"/>
                <a:gd name="T64" fmla="*/ 37 w 171"/>
                <a:gd name="T65" fmla="*/ 27 h 178"/>
                <a:gd name="T66" fmla="*/ 43 w 171"/>
                <a:gd name="T67" fmla="*/ 13 h 178"/>
                <a:gd name="T68" fmla="*/ 56 w 171"/>
                <a:gd name="T69" fmla="*/ 6 h 178"/>
                <a:gd name="T70" fmla="*/ 71 w 171"/>
                <a:gd name="T71" fmla="*/ 9 h 178"/>
                <a:gd name="T72" fmla="*/ 83 w 171"/>
                <a:gd name="T73" fmla="*/ 14 h 178"/>
                <a:gd name="T74" fmla="*/ 89 w 171"/>
                <a:gd name="T75" fmla="*/ 14 h 178"/>
                <a:gd name="T76" fmla="*/ 94 w 171"/>
                <a:gd name="T77" fmla="*/ 11 h 178"/>
                <a:gd name="T78" fmla="*/ 96 w 171"/>
                <a:gd name="T79" fmla="*/ 7 h 178"/>
                <a:gd name="T80" fmla="*/ 111 w 171"/>
                <a:gd name="T81" fmla="*/ 2 h 178"/>
                <a:gd name="T82" fmla="*/ 122 w 171"/>
                <a:gd name="T83" fmla="*/ 6 h 178"/>
                <a:gd name="T84" fmla="*/ 133 w 171"/>
                <a:gd name="T85" fmla="*/ 2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178">
                  <a:moveTo>
                    <a:pt x="133" y="22"/>
                  </a:moveTo>
                  <a:cubicBezTo>
                    <a:pt x="132" y="26"/>
                    <a:pt x="134" y="29"/>
                    <a:pt x="138" y="32"/>
                  </a:cubicBezTo>
                  <a:cubicBezTo>
                    <a:pt x="139" y="33"/>
                    <a:pt x="141" y="34"/>
                    <a:pt x="142" y="35"/>
                  </a:cubicBezTo>
                  <a:cubicBezTo>
                    <a:pt x="144" y="37"/>
                    <a:pt x="145" y="38"/>
                    <a:pt x="148" y="37"/>
                  </a:cubicBezTo>
                  <a:cubicBezTo>
                    <a:pt x="149" y="36"/>
                    <a:pt x="151" y="36"/>
                    <a:pt x="153" y="36"/>
                  </a:cubicBezTo>
                  <a:cubicBezTo>
                    <a:pt x="159" y="35"/>
                    <a:pt x="163" y="37"/>
                    <a:pt x="166" y="43"/>
                  </a:cubicBezTo>
                  <a:cubicBezTo>
                    <a:pt x="171" y="53"/>
                    <a:pt x="171" y="53"/>
                    <a:pt x="160" y="54"/>
                  </a:cubicBezTo>
                  <a:cubicBezTo>
                    <a:pt x="150" y="55"/>
                    <a:pt x="141" y="58"/>
                    <a:pt x="132" y="63"/>
                  </a:cubicBezTo>
                  <a:cubicBezTo>
                    <a:pt x="129" y="65"/>
                    <a:pt x="127" y="65"/>
                    <a:pt x="124" y="62"/>
                  </a:cubicBezTo>
                  <a:cubicBezTo>
                    <a:pt x="104" y="37"/>
                    <a:pt x="67" y="40"/>
                    <a:pt x="52" y="67"/>
                  </a:cubicBezTo>
                  <a:cubicBezTo>
                    <a:pt x="34" y="96"/>
                    <a:pt x="56" y="132"/>
                    <a:pt x="87" y="133"/>
                  </a:cubicBezTo>
                  <a:cubicBezTo>
                    <a:pt x="94" y="133"/>
                    <a:pt x="94" y="133"/>
                    <a:pt x="95" y="140"/>
                  </a:cubicBezTo>
                  <a:cubicBezTo>
                    <a:pt x="96" y="147"/>
                    <a:pt x="97" y="153"/>
                    <a:pt x="100" y="160"/>
                  </a:cubicBezTo>
                  <a:cubicBezTo>
                    <a:pt x="102" y="162"/>
                    <a:pt x="101" y="164"/>
                    <a:pt x="98" y="164"/>
                  </a:cubicBezTo>
                  <a:cubicBezTo>
                    <a:pt x="98" y="164"/>
                    <a:pt x="98" y="164"/>
                    <a:pt x="98" y="164"/>
                  </a:cubicBezTo>
                  <a:cubicBezTo>
                    <a:pt x="91" y="164"/>
                    <a:pt x="85" y="165"/>
                    <a:pt x="81" y="173"/>
                  </a:cubicBezTo>
                  <a:cubicBezTo>
                    <a:pt x="79" y="177"/>
                    <a:pt x="74" y="178"/>
                    <a:pt x="69" y="176"/>
                  </a:cubicBezTo>
                  <a:cubicBezTo>
                    <a:pt x="64" y="175"/>
                    <a:pt x="60" y="173"/>
                    <a:pt x="55" y="172"/>
                  </a:cubicBezTo>
                  <a:cubicBezTo>
                    <a:pt x="48" y="169"/>
                    <a:pt x="45" y="165"/>
                    <a:pt x="46" y="158"/>
                  </a:cubicBezTo>
                  <a:cubicBezTo>
                    <a:pt x="47" y="152"/>
                    <a:pt x="45" y="149"/>
                    <a:pt x="41" y="146"/>
                  </a:cubicBezTo>
                  <a:cubicBezTo>
                    <a:pt x="40" y="146"/>
                    <a:pt x="40" y="146"/>
                    <a:pt x="40" y="145"/>
                  </a:cubicBezTo>
                  <a:cubicBezTo>
                    <a:pt x="36" y="141"/>
                    <a:pt x="32" y="140"/>
                    <a:pt x="27" y="142"/>
                  </a:cubicBezTo>
                  <a:cubicBezTo>
                    <a:pt x="20" y="144"/>
                    <a:pt x="16" y="142"/>
                    <a:pt x="13" y="135"/>
                  </a:cubicBezTo>
                  <a:cubicBezTo>
                    <a:pt x="11" y="131"/>
                    <a:pt x="9" y="127"/>
                    <a:pt x="6" y="122"/>
                  </a:cubicBezTo>
                  <a:cubicBezTo>
                    <a:pt x="4" y="116"/>
                    <a:pt x="4" y="112"/>
                    <a:pt x="9" y="108"/>
                  </a:cubicBezTo>
                  <a:cubicBezTo>
                    <a:pt x="14" y="104"/>
                    <a:pt x="15" y="100"/>
                    <a:pt x="15" y="94"/>
                  </a:cubicBezTo>
                  <a:cubicBezTo>
                    <a:pt x="14" y="89"/>
                    <a:pt x="13" y="85"/>
                    <a:pt x="8" y="83"/>
                  </a:cubicBezTo>
                  <a:cubicBezTo>
                    <a:pt x="1" y="79"/>
                    <a:pt x="0" y="75"/>
                    <a:pt x="3" y="67"/>
                  </a:cubicBezTo>
                  <a:cubicBezTo>
                    <a:pt x="4" y="63"/>
                    <a:pt x="6" y="58"/>
                    <a:pt x="7" y="54"/>
                  </a:cubicBezTo>
                  <a:cubicBezTo>
                    <a:pt x="9" y="47"/>
                    <a:pt x="14" y="44"/>
                    <a:pt x="20" y="45"/>
                  </a:cubicBezTo>
                  <a:cubicBezTo>
                    <a:pt x="26" y="46"/>
                    <a:pt x="30" y="45"/>
                    <a:pt x="32" y="40"/>
                  </a:cubicBezTo>
                  <a:cubicBezTo>
                    <a:pt x="32" y="40"/>
                    <a:pt x="33" y="40"/>
                    <a:pt x="33" y="39"/>
                  </a:cubicBezTo>
                  <a:cubicBezTo>
                    <a:pt x="38" y="36"/>
                    <a:pt x="38" y="32"/>
                    <a:pt x="37" y="27"/>
                  </a:cubicBezTo>
                  <a:cubicBezTo>
                    <a:pt x="34" y="20"/>
                    <a:pt x="37" y="16"/>
                    <a:pt x="43" y="13"/>
                  </a:cubicBezTo>
                  <a:cubicBezTo>
                    <a:pt x="47" y="10"/>
                    <a:pt x="52" y="8"/>
                    <a:pt x="56" y="6"/>
                  </a:cubicBezTo>
                  <a:cubicBezTo>
                    <a:pt x="62" y="3"/>
                    <a:pt x="67" y="4"/>
                    <a:pt x="71" y="9"/>
                  </a:cubicBezTo>
                  <a:cubicBezTo>
                    <a:pt x="75" y="14"/>
                    <a:pt x="78" y="16"/>
                    <a:pt x="83" y="14"/>
                  </a:cubicBezTo>
                  <a:cubicBezTo>
                    <a:pt x="85" y="14"/>
                    <a:pt x="87" y="14"/>
                    <a:pt x="89" y="14"/>
                  </a:cubicBezTo>
                  <a:cubicBezTo>
                    <a:pt x="91" y="14"/>
                    <a:pt x="93" y="13"/>
                    <a:pt x="94" y="11"/>
                  </a:cubicBezTo>
                  <a:cubicBezTo>
                    <a:pt x="94" y="10"/>
                    <a:pt x="95" y="9"/>
                    <a:pt x="96" y="7"/>
                  </a:cubicBezTo>
                  <a:cubicBezTo>
                    <a:pt x="100" y="2"/>
                    <a:pt x="104" y="0"/>
                    <a:pt x="111" y="2"/>
                  </a:cubicBezTo>
                  <a:cubicBezTo>
                    <a:pt x="115" y="3"/>
                    <a:pt x="118" y="5"/>
                    <a:pt x="122" y="6"/>
                  </a:cubicBezTo>
                  <a:cubicBezTo>
                    <a:pt x="132" y="9"/>
                    <a:pt x="133" y="11"/>
                    <a:pt x="133"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52" name="Freeform 25"/>
            <p:cNvSpPr>
              <a:spLocks/>
            </p:cNvSpPr>
            <p:nvPr/>
          </p:nvSpPr>
          <p:spPr bwMode="auto">
            <a:xfrm>
              <a:off x="4232277" y="9560167"/>
              <a:ext cx="476250" cy="569913"/>
            </a:xfrm>
            <a:custGeom>
              <a:avLst/>
              <a:gdLst>
                <a:gd name="T0" fmla="*/ 87 w 127"/>
                <a:gd name="T1" fmla="*/ 19 h 152"/>
                <a:gd name="T2" fmla="*/ 102 w 127"/>
                <a:gd name="T3" fmla="*/ 31 h 152"/>
                <a:gd name="T4" fmla="*/ 116 w 127"/>
                <a:gd name="T5" fmla="*/ 37 h 152"/>
                <a:gd name="T6" fmla="*/ 121 w 127"/>
                <a:gd name="T7" fmla="*/ 46 h 152"/>
                <a:gd name="T8" fmla="*/ 118 w 127"/>
                <a:gd name="T9" fmla="*/ 61 h 152"/>
                <a:gd name="T10" fmla="*/ 119 w 127"/>
                <a:gd name="T11" fmla="*/ 80 h 152"/>
                <a:gd name="T12" fmla="*/ 125 w 127"/>
                <a:gd name="T13" fmla="*/ 95 h 152"/>
                <a:gd name="T14" fmla="*/ 122 w 127"/>
                <a:gd name="T15" fmla="*/ 104 h 152"/>
                <a:gd name="T16" fmla="*/ 110 w 127"/>
                <a:gd name="T17" fmla="*/ 113 h 152"/>
                <a:gd name="T18" fmla="*/ 104 w 127"/>
                <a:gd name="T19" fmla="*/ 113 h 152"/>
                <a:gd name="T20" fmla="*/ 96 w 127"/>
                <a:gd name="T21" fmla="*/ 122 h 152"/>
                <a:gd name="T22" fmla="*/ 97 w 127"/>
                <a:gd name="T23" fmla="*/ 127 h 152"/>
                <a:gd name="T24" fmla="*/ 90 w 127"/>
                <a:gd name="T25" fmla="*/ 142 h 152"/>
                <a:gd name="T26" fmla="*/ 81 w 127"/>
                <a:gd name="T27" fmla="*/ 146 h 152"/>
                <a:gd name="T28" fmla="*/ 67 w 127"/>
                <a:gd name="T29" fmla="*/ 144 h 152"/>
                <a:gd name="T30" fmla="*/ 57 w 127"/>
                <a:gd name="T31" fmla="*/ 140 h 152"/>
                <a:gd name="T32" fmla="*/ 54 w 127"/>
                <a:gd name="T33" fmla="*/ 140 h 152"/>
                <a:gd name="T34" fmla="*/ 48 w 127"/>
                <a:gd name="T35" fmla="*/ 144 h 152"/>
                <a:gd name="T36" fmla="*/ 32 w 127"/>
                <a:gd name="T37" fmla="*/ 150 h 152"/>
                <a:gd name="T38" fmla="*/ 22 w 127"/>
                <a:gd name="T39" fmla="*/ 146 h 152"/>
                <a:gd name="T40" fmla="*/ 26 w 127"/>
                <a:gd name="T41" fmla="*/ 136 h 152"/>
                <a:gd name="T42" fmla="*/ 33 w 127"/>
                <a:gd name="T43" fmla="*/ 114 h 152"/>
                <a:gd name="T44" fmla="*/ 37 w 127"/>
                <a:gd name="T45" fmla="*/ 111 h 152"/>
                <a:gd name="T46" fmla="*/ 88 w 127"/>
                <a:gd name="T47" fmla="*/ 82 h 152"/>
                <a:gd name="T48" fmla="*/ 69 w 127"/>
                <a:gd name="T49" fmla="*/ 44 h 152"/>
                <a:gd name="T50" fmla="*/ 27 w 127"/>
                <a:gd name="T51" fmla="*/ 48 h 152"/>
                <a:gd name="T52" fmla="*/ 20 w 127"/>
                <a:gd name="T53" fmla="*/ 55 h 152"/>
                <a:gd name="T54" fmla="*/ 17 w 127"/>
                <a:gd name="T55" fmla="*/ 55 h 152"/>
                <a:gd name="T56" fmla="*/ 1 w 127"/>
                <a:gd name="T57" fmla="*/ 41 h 152"/>
                <a:gd name="T58" fmla="*/ 1 w 127"/>
                <a:gd name="T59" fmla="*/ 37 h 152"/>
                <a:gd name="T60" fmla="*/ 4 w 127"/>
                <a:gd name="T61" fmla="*/ 33 h 152"/>
                <a:gd name="T62" fmla="*/ 6 w 127"/>
                <a:gd name="T63" fmla="*/ 27 h 152"/>
                <a:gd name="T64" fmla="*/ 13 w 127"/>
                <a:gd name="T65" fmla="*/ 11 h 152"/>
                <a:gd name="T66" fmla="*/ 21 w 127"/>
                <a:gd name="T67" fmla="*/ 7 h 152"/>
                <a:gd name="T68" fmla="*/ 35 w 127"/>
                <a:gd name="T69" fmla="*/ 9 h 152"/>
                <a:gd name="T70" fmla="*/ 55 w 127"/>
                <a:gd name="T71" fmla="*/ 8 h 152"/>
                <a:gd name="T72" fmla="*/ 69 w 127"/>
                <a:gd name="T73" fmla="*/ 2 h 152"/>
                <a:gd name="T74" fmla="*/ 78 w 127"/>
                <a:gd name="T75" fmla="*/ 5 h 152"/>
                <a:gd name="T76" fmla="*/ 87 w 127"/>
                <a:gd name="T77" fmla="*/ 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7" h="152">
                  <a:moveTo>
                    <a:pt x="87" y="19"/>
                  </a:moveTo>
                  <a:cubicBezTo>
                    <a:pt x="87" y="26"/>
                    <a:pt x="95" y="32"/>
                    <a:pt x="102" y="31"/>
                  </a:cubicBezTo>
                  <a:cubicBezTo>
                    <a:pt x="109" y="29"/>
                    <a:pt x="112" y="30"/>
                    <a:pt x="116" y="37"/>
                  </a:cubicBezTo>
                  <a:cubicBezTo>
                    <a:pt x="118" y="40"/>
                    <a:pt x="119" y="43"/>
                    <a:pt x="121" y="46"/>
                  </a:cubicBezTo>
                  <a:cubicBezTo>
                    <a:pt x="124" y="52"/>
                    <a:pt x="123" y="56"/>
                    <a:pt x="118" y="61"/>
                  </a:cubicBezTo>
                  <a:cubicBezTo>
                    <a:pt x="112" y="66"/>
                    <a:pt x="113" y="76"/>
                    <a:pt x="119" y="80"/>
                  </a:cubicBezTo>
                  <a:cubicBezTo>
                    <a:pt x="126" y="84"/>
                    <a:pt x="127" y="87"/>
                    <a:pt x="125" y="95"/>
                  </a:cubicBezTo>
                  <a:cubicBezTo>
                    <a:pt x="124" y="98"/>
                    <a:pt x="123" y="101"/>
                    <a:pt x="122" y="104"/>
                  </a:cubicBezTo>
                  <a:cubicBezTo>
                    <a:pt x="120" y="110"/>
                    <a:pt x="117" y="113"/>
                    <a:pt x="110" y="113"/>
                  </a:cubicBezTo>
                  <a:cubicBezTo>
                    <a:pt x="108" y="113"/>
                    <a:pt x="105" y="111"/>
                    <a:pt x="104" y="113"/>
                  </a:cubicBezTo>
                  <a:cubicBezTo>
                    <a:pt x="101" y="116"/>
                    <a:pt x="98" y="119"/>
                    <a:pt x="96" y="122"/>
                  </a:cubicBezTo>
                  <a:cubicBezTo>
                    <a:pt x="95" y="123"/>
                    <a:pt x="96" y="125"/>
                    <a:pt x="97" y="127"/>
                  </a:cubicBezTo>
                  <a:cubicBezTo>
                    <a:pt x="99" y="135"/>
                    <a:pt x="97" y="138"/>
                    <a:pt x="90" y="142"/>
                  </a:cubicBezTo>
                  <a:cubicBezTo>
                    <a:pt x="87" y="143"/>
                    <a:pt x="84" y="145"/>
                    <a:pt x="81" y="146"/>
                  </a:cubicBezTo>
                  <a:cubicBezTo>
                    <a:pt x="75" y="149"/>
                    <a:pt x="71" y="149"/>
                    <a:pt x="67" y="144"/>
                  </a:cubicBezTo>
                  <a:cubicBezTo>
                    <a:pt x="64" y="140"/>
                    <a:pt x="62" y="139"/>
                    <a:pt x="57" y="140"/>
                  </a:cubicBezTo>
                  <a:cubicBezTo>
                    <a:pt x="56" y="140"/>
                    <a:pt x="55" y="140"/>
                    <a:pt x="54" y="140"/>
                  </a:cubicBezTo>
                  <a:cubicBezTo>
                    <a:pt x="51" y="140"/>
                    <a:pt x="49" y="141"/>
                    <a:pt x="48" y="144"/>
                  </a:cubicBezTo>
                  <a:cubicBezTo>
                    <a:pt x="43" y="151"/>
                    <a:pt x="41" y="152"/>
                    <a:pt x="32" y="150"/>
                  </a:cubicBezTo>
                  <a:cubicBezTo>
                    <a:pt x="28" y="149"/>
                    <a:pt x="23" y="149"/>
                    <a:pt x="22" y="146"/>
                  </a:cubicBezTo>
                  <a:cubicBezTo>
                    <a:pt x="20" y="143"/>
                    <a:pt x="24" y="139"/>
                    <a:pt x="26" y="136"/>
                  </a:cubicBezTo>
                  <a:cubicBezTo>
                    <a:pt x="29" y="129"/>
                    <a:pt x="32" y="122"/>
                    <a:pt x="33" y="114"/>
                  </a:cubicBezTo>
                  <a:cubicBezTo>
                    <a:pt x="33" y="111"/>
                    <a:pt x="34" y="110"/>
                    <a:pt x="37" y="111"/>
                  </a:cubicBezTo>
                  <a:cubicBezTo>
                    <a:pt x="61" y="120"/>
                    <a:pt x="84" y="106"/>
                    <a:pt x="88" y="82"/>
                  </a:cubicBezTo>
                  <a:cubicBezTo>
                    <a:pt x="90" y="67"/>
                    <a:pt x="83" y="51"/>
                    <a:pt x="69" y="44"/>
                  </a:cubicBezTo>
                  <a:cubicBezTo>
                    <a:pt x="56" y="36"/>
                    <a:pt x="38" y="38"/>
                    <a:pt x="27" y="48"/>
                  </a:cubicBezTo>
                  <a:cubicBezTo>
                    <a:pt x="24" y="50"/>
                    <a:pt x="22" y="53"/>
                    <a:pt x="20" y="55"/>
                  </a:cubicBezTo>
                  <a:cubicBezTo>
                    <a:pt x="19" y="57"/>
                    <a:pt x="18" y="57"/>
                    <a:pt x="17" y="55"/>
                  </a:cubicBezTo>
                  <a:cubicBezTo>
                    <a:pt x="12" y="50"/>
                    <a:pt x="7" y="45"/>
                    <a:pt x="1" y="41"/>
                  </a:cubicBezTo>
                  <a:cubicBezTo>
                    <a:pt x="0" y="40"/>
                    <a:pt x="0" y="39"/>
                    <a:pt x="1" y="37"/>
                  </a:cubicBezTo>
                  <a:cubicBezTo>
                    <a:pt x="2" y="36"/>
                    <a:pt x="3" y="35"/>
                    <a:pt x="4" y="33"/>
                  </a:cubicBezTo>
                  <a:cubicBezTo>
                    <a:pt x="6" y="31"/>
                    <a:pt x="6" y="29"/>
                    <a:pt x="6" y="27"/>
                  </a:cubicBezTo>
                  <a:cubicBezTo>
                    <a:pt x="3" y="17"/>
                    <a:pt x="4" y="15"/>
                    <a:pt x="13" y="11"/>
                  </a:cubicBezTo>
                  <a:cubicBezTo>
                    <a:pt x="16" y="9"/>
                    <a:pt x="18" y="8"/>
                    <a:pt x="21" y="7"/>
                  </a:cubicBezTo>
                  <a:cubicBezTo>
                    <a:pt x="27" y="4"/>
                    <a:pt x="31" y="4"/>
                    <a:pt x="35" y="9"/>
                  </a:cubicBezTo>
                  <a:cubicBezTo>
                    <a:pt x="40" y="15"/>
                    <a:pt x="51" y="14"/>
                    <a:pt x="55" y="8"/>
                  </a:cubicBezTo>
                  <a:cubicBezTo>
                    <a:pt x="59" y="2"/>
                    <a:pt x="62" y="0"/>
                    <a:pt x="69" y="2"/>
                  </a:cubicBezTo>
                  <a:cubicBezTo>
                    <a:pt x="72" y="3"/>
                    <a:pt x="75" y="4"/>
                    <a:pt x="78" y="5"/>
                  </a:cubicBezTo>
                  <a:cubicBezTo>
                    <a:pt x="86" y="8"/>
                    <a:pt x="87" y="11"/>
                    <a:pt x="87"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53" name="Freeform 26"/>
            <p:cNvSpPr>
              <a:spLocks noEditPoints="1"/>
            </p:cNvSpPr>
            <p:nvPr/>
          </p:nvSpPr>
          <p:spPr bwMode="auto">
            <a:xfrm>
              <a:off x="3913190" y="9125192"/>
              <a:ext cx="468313" cy="476250"/>
            </a:xfrm>
            <a:custGeom>
              <a:avLst/>
              <a:gdLst>
                <a:gd name="T0" fmla="*/ 99 w 125"/>
                <a:gd name="T1" fmla="*/ 111 h 127"/>
                <a:gd name="T2" fmla="*/ 96 w 125"/>
                <a:gd name="T3" fmla="*/ 111 h 127"/>
                <a:gd name="T4" fmla="*/ 86 w 125"/>
                <a:gd name="T5" fmla="*/ 111 h 127"/>
                <a:gd name="T6" fmla="*/ 80 w 125"/>
                <a:gd name="T7" fmla="*/ 118 h 127"/>
                <a:gd name="T8" fmla="*/ 72 w 125"/>
                <a:gd name="T9" fmla="*/ 125 h 127"/>
                <a:gd name="T10" fmla="*/ 63 w 125"/>
                <a:gd name="T11" fmla="*/ 126 h 127"/>
                <a:gd name="T12" fmla="*/ 53 w 125"/>
                <a:gd name="T13" fmla="*/ 120 h 127"/>
                <a:gd name="T14" fmla="*/ 37 w 125"/>
                <a:gd name="T15" fmla="*/ 114 h 127"/>
                <a:gd name="T16" fmla="*/ 26 w 125"/>
                <a:gd name="T17" fmla="*/ 114 h 127"/>
                <a:gd name="T18" fmla="*/ 19 w 125"/>
                <a:gd name="T19" fmla="*/ 108 h 127"/>
                <a:gd name="T20" fmla="*/ 17 w 125"/>
                <a:gd name="T21" fmla="*/ 96 h 127"/>
                <a:gd name="T22" fmla="*/ 9 w 125"/>
                <a:gd name="T23" fmla="*/ 81 h 127"/>
                <a:gd name="T24" fmla="*/ 1 w 125"/>
                <a:gd name="T25" fmla="*/ 71 h 127"/>
                <a:gd name="T26" fmla="*/ 1 w 125"/>
                <a:gd name="T27" fmla="*/ 64 h 127"/>
                <a:gd name="T28" fmla="*/ 8 w 125"/>
                <a:gd name="T29" fmla="*/ 53 h 127"/>
                <a:gd name="T30" fmla="*/ 13 w 125"/>
                <a:gd name="T31" fmla="*/ 38 h 127"/>
                <a:gd name="T32" fmla="*/ 14 w 125"/>
                <a:gd name="T33" fmla="*/ 26 h 127"/>
                <a:gd name="T34" fmla="*/ 19 w 125"/>
                <a:gd name="T35" fmla="*/ 20 h 127"/>
                <a:gd name="T36" fmla="*/ 32 w 125"/>
                <a:gd name="T37" fmla="*/ 17 h 127"/>
                <a:gd name="T38" fmla="*/ 46 w 125"/>
                <a:gd name="T39" fmla="*/ 11 h 127"/>
                <a:gd name="T40" fmla="*/ 56 w 125"/>
                <a:gd name="T41" fmla="*/ 2 h 127"/>
                <a:gd name="T42" fmla="*/ 59 w 125"/>
                <a:gd name="T43" fmla="*/ 2 h 127"/>
                <a:gd name="T44" fmla="*/ 74 w 125"/>
                <a:gd name="T45" fmla="*/ 11 h 127"/>
                <a:gd name="T46" fmla="*/ 88 w 125"/>
                <a:gd name="T47" fmla="*/ 14 h 127"/>
                <a:gd name="T48" fmla="*/ 102 w 125"/>
                <a:gd name="T49" fmla="*/ 15 h 127"/>
                <a:gd name="T50" fmla="*/ 107 w 125"/>
                <a:gd name="T51" fmla="*/ 20 h 127"/>
                <a:gd name="T52" fmla="*/ 109 w 125"/>
                <a:gd name="T53" fmla="*/ 32 h 127"/>
                <a:gd name="T54" fmla="*/ 116 w 125"/>
                <a:gd name="T55" fmla="*/ 46 h 127"/>
                <a:gd name="T56" fmla="*/ 125 w 125"/>
                <a:gd name="T57" fmla="*/ 55 h 127"/>
                <a:gd name="T58" fmla="*/ 125 w 125"/>
                <a:gd name="T59" fmla="*/ 66 h 127"/>
                <a:gd name="T60" fmla="*/ 119 w 125"/>
                <a:gd name="T61" fmla="*/ 74 h 127"/>
                <a:gd name="T62" fmla="*/ 114 w 125"/>
                <a:gd name="T63" fmla="*/ 89 h 127"/>
                <a:gd name="T64" fmla="*/ 113 w 125"/>
                <a:gd name="T65" fmla="*/ 101 h 127"/>
                <a:gd name="T66" fmla="*/ 106 w 125"/>
                <a:gd name="T67" fmla="*/ 109 h 127"/>
                <a:gd name="T68" fmla="*/ 99 w 125"/>
                <a:gd name="T69" fmla="*/ 111 h 127"/>
                <a:gd name="T70" fmla="*/ 63 w 125"/>
                <a:gd name="T71" fmla="*/ 94 h 127"/>
                <a:gd name="T72" fmla="*/ 94 w 125"/>
                <a:gd name="T73" fmla="*/ 64 h 127"/>
                <a:gd name="T74" fmla="*/ 64 w 125"/>
                <a:gd name="T75" fmla="*/ 33 h 127"/>
                <a:gd name="T76" fmla="*/ 33 w 125"/>
                <a:gd name="T77" fmla="*/ 64 h 127"/>
                <a:gd name="T78" fmla="*/ 63 w 125"/>
                <a:gd name="T7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5" h="127">
                  <a:moveTo>
                    <a:pt x="99" y="111"/>
                  </a:moveTo>
                  <a:cubicBezTo>
                    <a:pt x="98" y="111"/>
                    <a:pt x="97" y="111"/>
                    <a:pt x="96" y="111"/>
                  </a:cubicBezTo>
                  <a:cubicBezTo>
                    <a:pt x="92" y="108"/>
                    <a:pt x="89" y="109"/>
                    <a:pt x="86" y="111"/>
                  </a:cubicBezTo>
                  <a:cubicBezTo>
                    <a:pt x="83" y="112"/>
                    <a:pt x="81" y="114"/>
                    <a:pt x="80" y="118"/>
                  </a:cubicBezTo>
                  <a:cubicBezTo>
                    <a:pt x="80" y="123"/>
                    <a:pt x="77" y="125"/>
                    <a:pt x="72" y="125"/>
                  </a:cubicBezTo>
                  <a:cubicBezTo>
                    <a:pt x="69" y="126"/>
                    <a:pt x="66" y="126"/>
                    <a:pt x="63" y="126"/>
                  </a:cubicBezTo>
                  <a:cubicBezTo>
                    <a:pt x="58" y="127"/>
                    <a:pt x="55" y="125"/>
                    <a:pt x="53" y="120"/>
                  </a:cubicBezTo>
                  <a:cubicBezTo>
                    <a:pt x="51" y="113"/>
                    <a:pt x="43" y="110"/>
                    <a:pt x="37" y="114"/>
                  </a:cubicBezTo>
                  <a:cubicBezTo>
                    <a:pt x="32" y="117"/>
                    <a:pt x="30" y="117"/>
                    <a:pt x="26" y="114"/>
                  </a:cubicBezTo>
                  <a:cubicBezTo>
                    <a:pt x="24" y="112"/>
                    <a:pt x="21" y="110"/>
                    <a:pt x="19" y="108"/>
                  </a:cubicBezTo>
                  <a:cubicBezTo>
                    <a:pt x="15" y="104"/>
                    <a:pt x="14" y="101"/>
                    <a:pt x="17" y="96"/>
                  </a:cubicBezTo>
                  <a:cubicBezTo>
                    <a:pt x="19" y="89"/>
                    <a:pt x="16" y="83"/>
                    <a:pt x="9" y="81"/>
                  </a:cubicBezTo>
                  <a:cubicBezTo>
                    <a:pt x="4" y="80"/>
                    <a:pt x="2" y="77"/>
                    <a:pt x="1" y="71"/>
                  </a:cubicBezTo>
                  <a:cubicBezTo>
                    <a:pt x="1" y="69"/>
                    <a:pt x="1" y="67"/>
                    <a:pt x="1" y="64"/>
                  </a:cubicBezTo>
                  <a:cubicBezTo>
                    <a:pt x="0" y="58"/>
                    <a:pt x="2" y="56"/>
                    <a:pt x="8" y="53"/>
                  </a:cubicBezTo>
                  <a:cubicBezTo>
                    <a:pt x="14" y="51"/>
                    <a:pt x="16" y="44"/>
                    <a:pt x="13" y="38"/>
                  </a:cubicBezTo>
                  <a:cubicBezTo>
                    <a:pt x="9" y="33"/>
                    <a:pt x="10" y="30"/>
                    <a:pt x="14" y="26"/>
                  </a:cubicBezTo>
                  <a:cubicBezTo>
                    <a:pt x="15" y="24"/>
                    <a:pt x="17" y="22"/>
                    <a:pt x="19" y="20"/>
                  </a:cubicBezTo>
                  <a:cubicBezTo>
                    <a:pt x="23" y="15"/>
                    <a:pt x="26" y="15"/>
                    <a:pt x="32" y="17"/>
                  </a:cubicBezTo>
                  <a:cubicBezTo>
                    <a:pt x="37" y="20"/>
                    <a:pt x="44" y="16"/>
                    <a:pt x="46" y="11"/>
                  </a:cubicBezTo>
                  <a:cubicBezTo>
                    <a:pt x="47" y="4"/>
                    <a:pt x="49" y="2"/>
                    <a:pt x="56" y="2"/>
                  </a:cubicBezTo>
                  <a:cubicBezTo>
                    <a:pt x="57" y="2"/>
                    <a:pt x="58" y="2"/>
                    <a:pt x="59" y="2"/>
                  </a:cubicBezTo>
                  <a:cubicBezTo>
                    <a:pt x="66" y="0"/>
                    <a:pt x="72" y="2"/>
                    <a:pt x="74" y="11"/>
                  </a:cubicBezTo>
                  <a:cubicBezTo>
                    <a:pt x="75" y="14"/>
                    <a:pt x="84" y="16"/>
                    <a:pt x="88" y="14"/>
                  </a:cubicBezTo>
                  <a:cubicBezTo>
                    <a:pt x="94" y="10"/>
                    <a:pt x="96" y="10"/>
                    <a:pt x="102" y="15"/>
                  </a:cubicBezTo>
                  <a:cubicBezTo>
                    <a:pt x="104" y="17"/>
                    <a:pt x="105" y="18"/>
                    <a:pt x="107" y="20"/>
                  </a:cubicBezTo>
                  <a:cubicBezTo>
                    <a:pt x="112" y="24"/>
                    <a:pt x="112" y="27"/>
                    <a:pt x="109" y="32"/>
                  </a:cubicBezTo>
                  <a:cubicBezTo>
                    <a:pt x="107" y="37"/>
                    <a:pt x="111" y="45"/>
                    <a:pt x="116" y="46"/>
                  </a:cubicBezTo>
                  <a:cubicBezTo>
                    <a:pt x="122" y="47"/>
                    <a:pt x="124" y="50"/>
                    <a:pt x="125" y="55"/>
                  </a:cubicBezTo>
                  <a:cubicBezTo>
                    <a:pt x="125" y="59"/>
                    <a:pt x="125" y="63"/>
                    <a:pt x="125" y="66"/>
                  </a:cubicBezTo>
                  <a:cubicBezTo>
                    <a:pt x="125" y="71"/>
                    <a:pt x="122" y="72"/>
                    <a:pt x="119" y="74"/>
                  </a:cubicBezTo>
                  <a:cubicBezTo>
                    <a:pt x="112" y="76"/>
                    <a:pt x="110" y="83"/>
                    <a:pt x="114" y="89"/>
                  </a:cubicBezTo>
                  <a:cubicBezTo>
                    <a:pt x="116" y="94"/>
                    <a:pt x="116" y="97"/>
                    <a:pt x="113" y="101"/>
                  </a:cubicBezTo>
                  <a:cubicBezTo>
                    <a:pt x="110" y="104"/>
                    <a:pt x="108" y="107"/>
                    <a:pt x="106" y="109"/>
                  </a:cubicBezTo>
                  <a:cubicBezTo>
                    <a:pt x="104" y="111"/>
                    <a:pt x="102" y="112"/>
                    <a:pt x="99" y="111"/>
                  </a:cubicBezTo>
                  <a:close/>
                  <a:moveTo>
                    <a:pt x="63" y="94"/>
                  </a:moveTo>
                  <a:cubicBezTo>
                    <a:pt x="80" y="94"/>
                    <a:pt x="94" y="81"/>
                    <a:pt x="94" y="64"/>
                  </a:cubicBezTo>
                  <a:cubicBezTo>
                    <a:pt x="94" y="47"/>
                    <a:pt x="80" y="33"/>
                    <a:pt x="64" y="33"/>
                  </a:cubicBezTo>
                  <a:cubicBezTo>
                    <a:pt x="46" y="33"/>
                    <a:pt x="33" y="46"/>
                    <a:pt x="33" y="64"/>
                  </a:cubicBezTo>
                  <a:cubicBezTo>
                    <a:pt x="33" y="81"/>
                    <a:pt x="46" y="94"/>
                    <a:pt x="63"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54" name="Freeform 27"/>
            <p:cNvSpPr>
              <a:spLocks/>
            </p:cNvSpPr>
            <p:nvPr/>
          </p:nvSpPr>
          <p:spPr bwMode="auto">
            <a:xfrm>
              <a:off x="3998915" y="10206280"/>
              <a:ext cx="153988" cy="250825"/>
            </a:xfrm>
            <a:custGeom>
              <a:avLst/>
              <a:gdLst>
                <a:gd name="T0" fmla="*/ 20 w 41"/>
                <a:gd name="T1" fmla="*/ 0 h 67"/>
                <a:gd name="T2" fmla="*/ 23 w 41"/>
                <a:gd name="T3" fmla="*/ 2 h 67"/>
                <a:gd name="T4" fmla="*/ 39 w 41"/>
                <a:gd name="T5" fmla="*/ 24 h 67"/>
                <a:gd name="T6" fmla="*/ 40 w 41"/>
                <a:gd name="T7" fmla="*/ 29 h 67"/>
                <a:gd name="T8" fmla="*/ 22 w 41"/>
                <a:gd name="T9" fmla="*/ 64 h 67"/>
                <a:gd name="T10" fmla="*/ 20 w 41"/>
                <a:gd name="T11" fmla="*/ 67 h 67"/>
                <a:gd name="T12" fmla="*/ 18 w 41"/>
                <a:gd name="T13" fmla="*/ 64 h 67"/>
                <a:gd name="T14" fmla="*/ 1 w 41"/>
                <a:gd name="T15" fmla="*/ 30 h 67"/>
                <a:gd name="T16" fmla="*/ 2 w 41"/>
                <a:gd name="T17" fmla="*/ 23 h 67"/>
                <a:gd name="T18" fmla="*/ 18 w 41"/>
                <a:gd name="T19" fmla="*/ 2 h 67"/>
                <a:gd name="T20" fmla="*/ 20 w 41"/>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7">
                  <a:moveTo>
                    <a:pt x="20" y="0"/>
                  </a:moveTo>
                  <a:cubicBezTo>
                    <a:pt x="21" y="0"/>
                    <a:pt x="22" y="1"/>
                    <a:pt x="23" y="2"/>
                  </a:cubicBezTo>
                  <a:cubicBezTo>
                    <a:pt x="28" y="9"/>
                    <a:pt x="34" y="17"/>
                    <a:pt x="39" y="24"/>
                  </a:cubicBezTo>
                  <a:cubicBezTo>
                    <a:pt x="41" y="26"/>
                    <a:pt x="41" y="27"/>
                    <a:pt x="40" y="29"/>
                  </a:cubicBezTo>
                  <a:cubicBezTo>
                    <a:pt x="34" y="41"/>
                    <a:pt x="28" y="53"/>
                    <a:pt x="22" y="64"/>
                  </a:cubicBezTo>
                  <a:cubicBezTo>
                    <a:pt x="22" y="65"/>
                    <a:pt x="22" y="67"/>
                    <a:pt x="20" y="67"/>
                  </a:cubicBezTo>
                  <a:cubicBezTo>
                    <a:pt x="19" y="67"/>
                    <a:pt x="19" y="65"/>
                    <a:pt x="18" y="64"/>
                  </a:cubicBezTo>
                  <a:cubicBezTo>
                    <a:pt x="12" y="53"/>
                    <a:pt x="7" y="41"/>
                    <a:pt x="1" y="30"/>
                  </a:cubicBezTo>
                  <a:cubicBezTo>
                    <a:pt x="0" y="27"/>
                    <a:pt x="0" y="25"/>
                    <a:pt x="2" y="23"/>
                  </a:cubicBezTo>
                  <a:cubicBezTo>
                    <a:pt x="7" y="16"/>
                    <a:pt x="12" y="9"/>
                    <a:pt x="18" y="2"/>
                  </a:cubicBezTo>
                  <a:cubicBezTo>
                    <a:pt x="18" y="1"/>
                    <a:pt x="19" y="0"/>
                    <a:pt x="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grpSp>
      <p:grpSp>
        <p:nvGrpSpPr>
          <p:cNvPr id="55" name="Group 54"/>
          <p:cNvGrpSpPr/>
          <p:nvPr/>
        </p:nvGrpSpPr>
        <p:grpSpPr>
          <a:xfrm rot="3086111">
            <a:off x="5417489" y="1261574"/>
            <a:ext cx="474820" cy="474820"/>
            <a:chOff x="5311777" y="8629892"/>
            <a:chExt cx="1841501" cy="1841500"/>
          </a:xfrm>
        </p:grpSpPr>
        <p:sp>
          <p:nvSpPr>
            <p:cNvPr id="56" name="Freeform 37"/>
            <p:cNvSpPr>
              <a:spLocks/>
            </p:cNvSpPr>
            <p:nvPr/>
          </p:nvSpPr>
          <p:spPr bwMode="auto">
            <a:xfrm>
              <a:off x="5311777" y="10115792"/>
              <a:ext cx="434975" cy="355600"/>
            </a:xfrm>
            <a:custGeom>
              <a:avLst/>
              <a:gdLst>
                <a:gd name="T0" fmla="*/ 0 w 116"/>
                <a:gd name="T1" fmla="*/ 34 h 95"/>
                <a:gd name="T2" fmla="*/ 29 w 116"/>
                <a:gd name="T3" fmla="*/ 3 h 95"/>
                <a:gd name="T4" fmla="*/ 51 w 116"/>
                <a:gd name="T5" fmla="*/ 9 h 95"/>
                <a:gd name="T6" fmla="*/ 55 w 116"/>
                <a:gd name="T7" fmla="*/ 26 h 95"/>
                <a:gd name="T8" fmla="*/ 45 w 116"/>
                <a:gd name="T9" fmla="*/ 68 h 95"/>
                <a:gd name="T10" fmla="*/ 49 w 116"/>
                <a:gd name="T11" fmla="*/ 79 h 95"/>
                <a:gd name="T12" fmla="*/ 58 w 116"/>
                <a:gd name="T13" fmla="*/ 87 h 95"/>
                <a:gd name="T14" fmla="*/ 67 w 116"/>
                <a:gd name="T15" fmla="*/ 79 h 95"/>
                <a:gd name="T16" fmla="*/ 70 w 116"/>
                <a:gd name="T17" fmla="*/ 68 h 95"/>
                <a:gd name="T18" fmla="*/ 59 w 116"/>
                <a:gd name="T19" fmla="*/ 21 h 95"/>
                <a:gd name="T20" fmla="*/ 61 w 116"/>
                <a:gd name="T21" fmla="*/ 13 h 95"/>
                <a:gd name="T22" fmla="*/ 67 w 116"/>
                <a:gd name="T23" fmla="*/ 7 h 95"/>
                <a:gd name="T24" fmla="*/ 81 w 116"/>
                <a:gd name="T25" fmla="*/ 1 h 95"/>
                <a:gd name="T26" fmla="*/ 116 w 116"/>
                <a:gd name="T27" fmla="*/ 43 h 95"/>
                <a:gd name="T28" fmla="*/ 116 w 116"/>
                <a:gd name="T29" fmla="*/ 89 h 95"/>
                <a:gd name="T30" fmla="*/ 111 w 116"/>
                <a:gd name="T31" fmla="*/ 94 h 95"/>
                <a:gd name="T32" fmla="*/ 97 w 116"/>
                <a:gd name="T33" fmla="*/ 94 h 95"/>
                <a:gd name="T34" fmla="*/ 92 w 116"/>
                <a:gd name="T35" fmla="*/ 89 h 95"/>
                <a:gd name="T36" fmla="*/ 92 w 116"/>
                <a:gd name="T37" fmla="*/ 46 h 95"/>
                <a:gd name="T38" fmla="*/ 92 w 116"/>
                <a:gd name="T39" fmla="*/ 43 h 95"/>
                <a:gd name="T40" fmla="*/ 89 w 116"/>
                <a:gd name="T41" fmla="*/ 40 h 95"/>
                <a:gd name="T42" fmla="*/ 86 w 116"/>
                <a:gd name="T43" fmla="*/ 43 h 95"/>
                <a:gd name="T44" fmla="*/ 86 w 116"/>
                <a:gd name="T45" fmla="*/ 55 h 95"/>
                <a:gd name="T46" fmla="*/ 86 w 116"/>
                <a:gd name="T47" fmla="*/ 89 h 95"/>
                <a:gd name="T48" fmla="*/ 81 w 116"/>
                <a:gd name="T49" fmla="*/ 94 h 95"/>
                <a:gd name="T50" fmla="*/ 34 w 116"/>
                <a:gd name="T51" fmla="*/ 94 h 95"/>
                <a:gd name="T52" fmla="*/ 29 w 116"/>
                <a:gd name="T53" fmla="*/ 89 h 95"/>
                <a:gd name="T54" fmla="*/ 29 w 116"/>
                <a:gd name="T55" fmla="*/ 45 h 95"/>
                <a:gd name="T56" fmla="*/ 26 w 116"/>
                <a:gd name="T57" fmla="*/ 40 h 95"/>
                <a:gd name="T58" fmla="*/ 23 w 116"/>
                <a:gd name="T59" fmla="*/ 45 h 95"/>
                <a:gd name="T60" fmla="*/ 23 w 116"/>
                <a:gd name="T61" fmla="*/ 89 h 95"/>
                <a:gd name="T62" fmla="*/ 17 w 116"/>
                <a:gd name="T63" fmla="*/ 95 h 95"/>
                <a:gd name="T64" fmla="*/ 0 w 116"/>
                <a:gd name="T65" fmla="*/ 94 h 95"/>
                <a:gd name="T66" fmla="*/ 0 w 116"/>
                <a:gd name="T67" fmla="*/ 3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95">
                  <a:moveTo>
                    <a:pt x="0" y="34"/>
                  </a:moveTo>
                  <a:cubicBezTo>
                    <a:pt x="4" y="18"/>
                    <a:pt x="13" y="7"/>
                    <a:pt x="29" y="3"/>
                  </a:cubicBezTo>
                  <a:cubicBezTo>
                    <a:pt x="38" y="0"/>
                    <a:pt x="45" y="0"/>
                    <a:pt x="51" y="9"/>
                  </a:cubicBezTo>
                  <a:cubicBezTo>
                    <a:pt x="54" y="14"/>
                    <a:pt x="57" y="19"/>
                    <a:pt x="55" y="26"/>
                  </a:cubicBezTo>
                  <a:cubicBezTo>
                    <a:pt x="51" y="40"/>
                    <a:pt x="49" y="54"/>
                    <a:pt x="45" y="68"/>
                  </a:cubicBezTo>
                  <a:cubicBezTo>
                    <a:pt x="44" y="73"/>
                    <a:pt x="45" y="76"/>
                    <a:pt x="49" y="79"/>
                  </a:cubicBezTo>
                  <a:cubicBezTo>
                    <a:pt x="52" y="82"/>
                    <a:pt x="54" y="87"/>
                    <a:pt x="58" y="87"/>
                  </a:cubicBezTo>
                  <a:cubicBezTo>
                    <a:pt x="61" y="87"/>
                    <a:pt x="63" y="82"/>
                    <a:pt x="67" y="79"/>
                  </a:cubicBezTo>
                  <a:cubicBezTo>
                    <a:pt x="70" y="76"/>
                    <a:pt x="71" y="73"/>
                    <a:pt x="70" y="68"/>
                  </a:cubicBezTo>
                  <a:cubicBezTo>
                    <a:pt x="66" y="53"/>
                    <a:pt x="63" y="37"/>
                    <a:pt x="59" y="21"/>
                  </a:cubicBezTo>
                  <a:cubicBezTo>
                    <a:pt x="59" y="18"/>
                    <a:pt x="59" y="16"/>
                    <a:pt x="61" y="13"/>
                  </a:cubicBezTo>
                  <a:cubicBezTo>
                    <a:pt x="63" y="11"/>
                    <a:pt x="65" y="9"/>
                    <a:pt x="67" y="7"/>
                  </a:cubicBezTo>
                  <a:cubicBezTo>
                    <a:pt x="70" y="1"/>
                    <a:pt x="75" y="0"/>
                    <a:pt x="81" y="1"/>
                  </a:cubicBezTo>
                  <a:cubicBezTo>
                    <a:pt x="102" y="5"/>
                    <a:pt x="116" y="22"/>
                    <a:pt x="116" y="43"/>
                  </a:cubicBezTo>
                  <a:cubicBezTo>
                    <a:pt x="116" y="59"/>
                    <a:pt x="116" y="74"/>
                    <a:pt x="116" y="89"/>
                  </a:cubicBezTo>
                  <a:cubicBezTo>
                    <a:pt x="116" y="93"/>
                    <a:pt x="115" y="95"/>
                    <a:pt x="111" y="94"/>
                  </a:cubicBezTo>
                  <a:cubicBezTo>
                    <a:pt x="106" y="94"/>
                    <a:pt x="102" y="94"/>
                    <a:pt x="97" y="94"/>
                  </a:cubicBezTo>
                  <a:cubicBezTo>
                    <a:pt x="93" y="95"/>
                    <a:pt x="92" y="93"/>
                    <a:pt x="92" y="89"/>
                  </a:cubicBezTo>
                  <a:cubicBezTo>
                    <a:pt x="92" y="75"/>
                    <a:pt x="92" y="61"/>
                    <a:pt x="92" y="46"/>
                  </a:cubicBezTo>
                  <a:cubicBezTo>
                    <a:pt x="92" y="45"/>
                    <a:pt x="92" y="44"/>
                    <a:pt x="92" y="43"/>
                  </a:cubicBezTo>
                  <a:cubicBezTo>
                    <a:pt x="92" y="41"/>
                    <a:pt x="91" y="40"/>
                    <a:pt x="89" y="40"/>
                  </a:cubicBezTo>
                  <a:cubicBezTo>
                    <a:pt x="87" y="40"/>
                    <a:pt x="86" y="41"/>
                    <a:pt x="86" y="43"/>
                  </a:cubicBezTo>
                  <a:cubicBezTo>
                    <a:pt x="86" y="47"/>
                    <a:pt x="86" y="51"/>
                    <a:pt x="86" y="55"/>
                  </a:cubicBezTo>
                  <a:cubicBezTo>
                    <a:pt x="86" y="66"/>
                    <a:pt x="86" y="78"/>
                    <a:pt x="86" y="89"/>
                  </a:cubicBezTo>
                  <a:cubicBezTo>
                    <a:pt x="86" y="93"/>
                    <a:pt x="85" y="95"/>
                    <a:pt x="81" y="94"/>
                  </a:cubicBezTo>
                  <a:cubicBezTo>
                    <a:pt x="66" y="94"/>
                    <a:pt x="50" y="94"/>
                    <a:pt x="34" y="94"/>
                  </a:cubicBezTo>
                  <a:cubicBezTo>
                    <a:pt x="30" y="95"/>
                    <a:pt x="29" y="93"/>
                    <a:pt x="29" y="89"/>
                  </a:cubicBezTo>
                  <a:cubicBezTo>
                    <a:pt x="29" y="75"/>
                    <a:pt x="29" y="60"/>
                    <a:pt x="29" y="45"/>
                  </a:cubicBezTo>
                  <a:cubicBezTo>
                    <a:pt x="29" y="43"/>
                    <a:pt x="30" y="40"/>
                    <a:pt x="26" y="40"/>
                  </a:cubicBezTo>
                  <a:cubicBezTo>
                    <a:pt x="22" y="40"/>
                    <a:pt x="23" y="43"/>
                    <a:pt x="23" y="45"/>
                  </a:cubicBezTo>
                  <a:cubicBezTo>
                    <a:pt x="23" y="59"/>
                    <a:pt x="23" y="74"/>
                    <a:pt x="23" y="89"/>
                  </a:cubicBezTo>
                  <a:cubicBezTo>
                    <a:pt x="23" y="93"/>
                    <a:pt x="22" y="95"/>
                    <a:pt x="17" y="95"/>
                  </a:cubicBezTo>
                  <a:cubicBezTo>
                    <a:pt x="11" y="94"/>
                    <a:pt x="5" y="94"/>
                    <a:pt x="0" y="94"/>
                  </a:cubicBezTo>
                  <a:cubicBezTo>
                    <a:pt x="0" y="74"/>
                    <a:pt x="0" y="54"/>
                    <a:pt x="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57" name="Freeform 38"/>
            <p:cNvSpPr>
              <a:spLocks/>
            </p:cNvSpPr>
            <p:nvPr/>
          </p:nvSpPr>
          <p:spPr bwMode="auto">
            <a:xfrm>
              <a:off x="6057902" y="8629892"/>
              <a:ext cx="341313" cy="311150"/>
            </a:xfrm>
            <a:custGeom>
              <a:avLst/>
              <a:gdLst>
                <a:gd name="T0" fmla="*/ 54 w 91"/>
                <a:gd name="T1" fmla="*/ 0 h 83"/>
                <a:gd name="T2" fmla="*/ 69 w 91"/>
                <a:gd name="T3" fmla="*/ 6 h 83"/>
                <a:gd name="T4" fmla="*/ 85 w 91"/>
                <a:gd name="T5" fmla="*/ 53 h 83"/>
                <a:gd name="T6" fmla="*/ 44 w 91"/>
                <a:gd name="T7" fmla="*/ 82 h 83"/>
                <a:gd name="T8" fmla="*/ 5 w 91"/>
                <a:gd name="T9" fmla="*/ 51 h 83"/>
                <a:gd name="T10" fmla="*/ 33 w 91"/>
                <a:gd name="T11" fmla="*/ 1 h 83"/>
                <a:gd name="T12" fmla="*/ 37 w 91"/>
                <a:gd name="T13" fmla="*/ 0 h 83"/>
                <a:gd name="T14" fmla="*/ 54 w 91"/>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83">
                  <a:moveTo>
                    <a:pt x="54" y="0"/>
                  </a:moveTo>
                  <a:cubicBezTo>
                    <a:pt x="59" y="1"/>
                    <a:pt x="64" y="3"/>
                    <a:pt x="69" y="6"/>
                  </a:cubicBezTo>
                  <a:cubicBezTo>
                    <a:pt x="84" y="16"/>
                    <a:pt x="91" y="36"/>
                    <a:pt x="85" y="53"/>
                  </a:cubicBezTo>
                  <a:cubicBezTo>
                    <a:pt x="80" y="71"/>
                    <a:pt x="63" y="83"/>
                    <a:pt x="44" y="82"/>
                  </a:cubicBezTo>
                  <a:cubicBezTo>
                    <a:pt x="26" y="82"/>
                    <a:pt x="10" y="68"/>
                    <a:pt x="5" y="51"/>
                  </a:cubicBezTo>
                  <a:cubicBezTo>
                    <a:pt x="0" y="29"/>
                    <a:pt x="12" y="8"/>
                    <a:pt x="33" y="1"/>
                  </a:cubicBezTo>
                  <a:cubicBezTo>
                    <a:pt x="34" y="1"/>
                    <a:pt x="36" y="0"/>
                    <a:pt x="37" y="0"/>
                  </a:cubicBezTo>
                  <a:cubicBezTo>
                    <a:pt x="43" y="0"/>
                    <a:pt x="49" y="0"/>
                    <a:pt x="5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58" name="Freeform 39"/>
            <p:cNvSpPr>
              <a:spLocks/>
            </p:cNvSpPr>
            <p:nvPr/>
          </p:nvSpPr>
          <p:spPr bwMode="auto">
            <a:xfrm>
              <a:off x="5964240" y="8956917"/>
              <a:ext cx="528638" cy="423863"/>
            </a:xfrm>
            <a:custGeom>
              <a:avLst/>
              <a:gdLst>
                <a:gd name="T0" fmla="*/ 141 w 141"/>
                <a:gd name="T1" fmla="*/ 77 h 113"/>
                <a:gd name="T2" fmla="*/ 141 w 141"/>
                <a:gd name="T3" fmla="*/ 107 h 113"/>
                <a:gd name="T4" fmla="*/ 135 w 141"/>
                <a:gd name="T5" fmla="*/ 112 h 113"/>
                <a:gd name="T6" fmla="*/ 118 w 141"/>
                <a:gd name="T7" fmla="*/ 112 h 113"/>
                <a:gd name="T8" fmla="*/ 112 w 141"/>
                <a:gd name="T9" fmla="*/ 106 h 113"/>
                <a:gd name="T10" fmla="*/ 112 w 141"/>
                <a:gd name="T11" fmla="*/ 55 h 113"/>
                <a:gd name="T12" fmla="*/ 112 w 141"/>
                <a:gd name="T13" fmla="*/ 50 h 113"/>
                <a:gd name="T14" fmla="*/ 108 w 141"/>
                <a:gd name="T15" fmla="*/ 46 h 113"/>
                <a:gd name="T16" fmla="*/ 105 w 141"/>
                <a:gd name="T17" fmla="*/ 50 h 113"/>
                <a:gd name="T18" fmla="*/ 105 w 141"/>
                <a:gd name="T19" fmla="*/ 106 h 113"/>
                <a:gd name="T20" fmla="*/ 98 w 141"/>
                <a:gd name="T21" fmla="*/ 112 h 113"/>
                <a:gd name="T22" fmla="*/ 43 w 141"/>
                <a:gd name="T23" fmla="*/ 112 h 113"/>
                <a:gd name="T24" fmla="*/ 37 w 141"/>
                <a:gd name="T25" fmla="*/ 106 h 113"/>
                <a:gd name="T26" fmla="*/ 37 w 141"/>
                <a:gd name="T27" fmla="*/ 51 h 113"/>
                <a:gd name="T28" fmla="*/ 34 w 141"/>
                <a:gd name="T29" fmla="*/ 46 h 113"/>
                <a:gd name="T30" fmla="*/ 30 w 141"/>
                <a:gd name="T31" fmla="*/ 51 h 113"/>
                <a:gd name="T32" fmla="*/ 30 w 141"/>
                <a:gd name="T33" fmla="*/ 104 h 113"/>
                <a:gd name="T34" fmla="*/ 30 w 141"/>
                <a:gd name="T35" fmla="*/ 108 h 113"/>
                <a:gd name="T36" fmla="*/ 25 w 141"/>
                <a:gd name="T37" fmla="*/ 112 h 113"/>
                <a:gd name="T38" fmla="*/ 6 w 141"/>
                <a:gd name="T39" fmla="*/ 112 h 113"/>
                <a:gd name="T40" fmla="*/ 1 w 141"/>
                <a:gd name="T41" fmla="*/ 108 h 113"/>
                <a:gd name="T42" fmla="*/ 1 w 141"/>
                <a:gd name="T43" fmla="*/ 46 h 113"/>
                <a:gd name="T44" fmla="*/ 46 w 141"/>
                <a:gd name="T45" fmla="*/ 0 h 113"/>
                <a:gd name="T46" fmla="*/ 60 w 141"/>
                <a:gd name="T47" fmla="*/ 6 h 113"/>
                <a:gd name="T48" fmla="*/ 66 w 141"/>
                <a:gd name="T49" fmla="*/ 36 h 113"/>
                <a:gd name="T50" fmla="*/ 55 w 141"/>
                <a:gd name="T51" fmla="*/ 85 h 113"/>
                <a:gd name="T52" fmla="*/ 57 w 141"/>
                <a:gd name="T53" fmla="*/ 91 h 113"/>
                <a:gd name="T54" fmla="*/ 68 w 141"/>
                <a:gd name="T55" fmla="*/ 102 h 113"/>
                <a:gd name="T56" fmla="*/ 74 w 141"/>
                <a:gd name="T57" fmla="*/ 102 h 113"/>
                <a:gd name="T58" fmla="*/ 83 w 141"/>
                <a:gd name="T59" fmla="*/ 71 h 113"/>
                <a:gd name="T60" fmla="*/ 73 w 141"/>
                <a:gd name="T61" fmla="*/ 23 h 113"/>
                <a:gd name="T62" fmla="*/ 75 w 141"/>
                <a:gd name="T63" fmla="*/ 16 h 113"/>
                <a:gd name="T64" fmla="*/ 85 w 141"/>
                <a:gd name="T65" fmla="*/ 3 h 113"/>
                <a:gd name="T66" fmla="*/ 91 w 141"/>
                <a:gd name="T67" fmla="*/ 0 h 113"/>
                <a:gd name="T68" fmla="*/ 141 w 141"/>
                <a:gd name="T69" fmla="*/ 50 h 113"/>
                <a:gd name="T70" fmla="*/ 141 w 141"/>
                <a:gd name="T71" fmla="*/ 7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113">
                  <a:moveTo>
                    <a:pt x="141" y="77"/>
                  </a:moveTo>
                  <a:cubicBezTo>
                    <a:pt x="141" y="87"/>
                    <a:pt x="141" y="97"/>
                    <a:pt x="141" y="107"/>
                  </a:cubicBezTo>
                  <a:cubicBezTo>
                    <a:pt x="141" y="111"/>
                    <a:pt x="139" y="112"/>
                    <a:pt x="135" y="112"/>
                  </a:cubicBezTo>
                  <a:cubicBezTo>
                    <a:pt x="129" y="112"/>
                    <a:pt x="124" y="112"/>
                    <a:pt x="118" y="112"/>
                  </a:cubicBezTo>
                  <a:cubicBezTo>
                    <a:pt x="113" y="113"/>
                    <a:pt x="112" y="110"/>
                    <a:pt x="112" y="106"/>
                  </a:cubicBezTo>
                  <a:cubicBezTo>
                    <a:pt x="112" y="89"/>
                    <a:pt x="112" y="72"/>
                    <a:pt x="112" y="55"/>
                  </a:cubicBezTo>
                  <a:cubicBezTo>
                    <a:pt x="112" y="53"/>
                    <a:pt x="112" y="52"/>
                    <a:pt x="112" y="50"/>
                  </a:cubicBezTo>
                  <a:cubicBezTo>
                    <a:pt x="112" y="47"/>
                    <a:pt x="111" y="46"/>
                    <a:pt x="108" y="46"/>
                  </a:cubicBezTo>
                  <a:cubicBezTo>
                    <a:pt x="105" y="46"/>
                    <a:pt x="105" y="48"/>
                    <a:pt x="105" y="50"/>
                  </a:cubicBezTo>
                  <a:cubicBezTo>
                    <a:pt x="105" y="69"/>
                    <a:pt x="105" y="87"/>
                    <a:pt x="105" y="106"/>
                  </a:cubicBezTo>
                  <a:cubicBezTo>
                    <a:pt x="105" y="112"/>
                    <a:pt x="105" y="112"/>
                    <a:pt x="98" y="112"/>
                  </a:cubicBezTo>
                  <a:cubicBezTo>
                    <a:pt x="80" y="112"/>
                    <a:pt x="61" y="112"/>
                    <a:pt x="43" y="112"/>
                  </a:cubicBezTo>
                  <a:cubicBezTo>
                    <a:pt x="38" y="112"/>
                    <a:pt x="37" y="111"/>
                    <a:pt x="37" y="106"/>
                  </a:cubicBezTo>
                  <a:cubicBezTo>
                    <a:pt x="37" y="88"/>
                    <a:pt x="37" y="69"/>
                    <a:pt x="37" y="51"/>
                  </a:cubicBezTo>
                  <a:cubicBezTo>
                    <a:pt x="37" y="49"/>
                    <a:pt x="38" y="46"/>
                    <a:pt x="34" y="46"/>
                  </a:cubicBezTo>
                  <a:cubicBezTo>
                    <a:pt x="30" y="46"/>
                    <a:pt x="30" y="48"/>
                    <a:pt x="30" y="51"/>
                  </a:cubicBezTo>
                  <a:cubicBezTo>
                    <a:pt x="30" y="69"/>
                    <a:pt x="30" y="86"/>
                    <a:pt x="30" y="104"/>
                  </a:cubicBezTo>
                  <a:cubicBezTo>
                    <a:pt x="30" y="105"/>
                    <a:pt x="30" y="107"/>
                    <a:pt x="30" y="108"/>
                  </a:cubicBezTo>
                  <a:cubicBezTo>
                    <a:pt x="30" y="111"/>
                    <a:pt x="28" y="112"/>
                    <a:pt x="25" y="112"/>
                  </a:cubicBezTo>
                  <a:cubicBezTo>
                    <a:pt x="19" y="112"/>
                    <a:pt x="12" y="112"/>
                    <a:pt x="6" y="112"/>
                  </a:cubicBezTo>
                  <a:cubicBezTo>
                    <a:pt x="2" y="112"/>
                    <a:pt x="1" y="111"/>
                    <a:pt x="1" y="108"/>
                  </a:cubicBezTo>
                  <a:cubicBezTo>
                    <a:pt x="1" y="87"/>
                    <a:pt x="0" y="67"/>
                    <a:pt x="1" y="46"/>
                  </a:cubicBezTo>
                  <a:cubicBezTo>
                    <a:pt x="1" y="22"/>
                    <a:pt x="22" y="2"/>
                    <a:pt x="46" y="0"/>
                  </a:cubicBezTo>
                  <a:cubicBezTo>
                    <a:pt x="52" y="0"/>
                    <a:pt x="56" y="2"/>
                    <a:pt x="60" y="6"/>
                  </a:cubicBezTo>
                  <a:cubicBezTo>
                    <a:pt x="70" y="15"/>
                    <a:pt x="69" y="25"/>
                    <a:pt x="66" y="36"/>
                  </a:cubicBezTo>
                  <a:cubicBezTo>
                    <a:pt x="62" y="52"/>
                    <a:pt x="59" y="69"/>
                    <a:pt x="55" y="85"/>
                  </a:cubicBezTo>
                  <a:cubicBezTo>
                    <a:pt x="55" y="87"/>
                    <a:pt x="55" y="89"/>
                    <a:pt x="57" y="91"/>
                  </a:cubicBezTo>
                  <a:cubicBezTo>
                    <a:pt x="61" y="94"/>
                    <a:pt x="65" y="98"/>
                    <a:pt x="68" y="102"/>
                  </a:cubicBezTo>
                  <a:cubicBezTo>
                    <a:pt x="70" y="104"/>
                    <a:pt x="72" y="104"/>
                    <a:pt x="74" y="102"/>
                  </a:cubicBezTo>
                  <a:cubicBezTo>
                    <a:pt x="87" y="89"/>
                    <a:pt x="87" y="89"/>
                    <a:pt x="83" y="71"/>
                  </a:cubicBezTo>
                  <a:cubicBezTo>
                    <a:pt x="80" y="55"/>
                    <a:pt x="76" y="39"/>
                    <a:pt x="73" y="23"/>
                  </a:cubicBezTo>
                  <a:cubicBezTo>
                    <a:pt x="72" y="20"/>
                    <a:pt x="73" y="18"/>
                    <a:pt x="75" y="16"/>
                  </a:cubicBezTo>
                  <a:cubicBezTo>
                    <a:pt x="78" y="11"/>
                    <a:pt x="82" y="7"/>
                    <a:pt x="85" y="3"/>
                  </a:cubicBezTo>
                  <a:cubicBezTo>
                    <a:pt x="87" y="1"/>
                    <a:pt x="89" y="0"/>
                    <a:pt x="91" y="0"/>
                  </a:cubicBezTo>
                  <a:cubicBezTo>
                    <a:pt x="120" y="0"/>
                    <a:pt x="141" y="22"/>
                    <a:pt x="141" y="50"/>
                  </a:cubicBezTo>
                  <a:cubicBezTo>
                    <a:pt x="141" y="59"/>
                    <a:pt x="141" y="68"/>
                    <a:pt x="141"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59" name="Freeform 40"/>
            <p:cNvSpPr>
              <a:spLocks/>
            </p:cNvSpPr>
            <p:nvPr/>
          </p:nvSpPr>
          <p:spPr bwMode="auto">
            <a:xfrm>
              <a:off x="6005515" y="10115792"/>
              <a:ext cx="446088" cy="355600"/>
            </a:xfrm>
            <a:custGeom>
              <a:avLst/>
              <a:gdLst>
                <a:gd name="T0" fmla="*/ 1 w 119"/>
                <a:gd name="T1" fmla="*/ 63 h 95"/>
                <a:gd name="T2" fmla="*/ 2 w 119"/>
                <a:gd name="T3" fmla="*/ 34 h 95"/>
                <a:gd name="T4" fmla="*/ 42 w 119"/>
                <a:gd name="T5" fmla="*/ 1 h 95"/>
                <a:gd name="T6" fmla="*/ 49 w 119"/>
                <a:gd name="T7" fmla="*/ 4 h 95"/>
                <a:gd name="T8" fmla="*/ 56 w 119"/>
                <a:gd name="T9" fmla="*/ 32 h 95"/>
                <a:gd name="T10" fmla="*/ 47 w 119"/>
                <a:gd name="T11" fmla="*/ 71 h 95"/>
                <a:gd name="T12" fmla="*/ 49 w 119"/>
                <a:gd name="T13" fmla="*/ 77 h 95"/>
                <a:gd name="T14" fmla="*/ 70 w 119"/>
                <a:gd name="T15" fmla="*/ 77 h 95"/>
                <a:gd name="T16" fmla="*/ 72 w 119"/>
                <a:gd name="T17" fmla="*/ 70 h 95"/>
                <a:gd name="T18" fmla="*/ 62 w 119"/>
                <a:gd name="T19" fmla="*/ 23 h 95"/>
                <a:gd name="T20" fmla="*/ 65 w 119"/>
                <a:gd name="T21" fmla="*/ 12 h 95"/>
                <a:gd name="T22" fmla="*/ 69 w 119"/>
                <a:gd name="T23" fmla="*/ 6 h 95"/>
                <a:gd name="T24" fmla="*/ 82 w 119"/>
                <a:gd name="T25" fmla="*/ 1 h 95"/>
                <a:gd name="T26" fmla="*/ 118 w 119"/>
                <a:gd name="T27" fmla="*/ 42 h 95"/>
                <a:gd name="T28" fmla="*/ 119 w 119"/>
                <a:gd name="T29" fmla="*/ 89 h 95"/>
                <a:gd name="T30" fmla="*/ 113 w 119"/>
                <a:gd name="T31" fmla="*/ 95 h 95"/>
                <a:gd name="T32" fmla="*/ 99 w 119"/>
                <a:gd name="T33" fmla="*/ 94 h 95"/>
                <a:gd name="T34" fmla="*/ 94 w 119"/>
                <a:gd name="T35" fmla="*/ 89 h 95"/>
                <a:gd name="T36" fmla="*/ 94 w 119"/>
                <a:gd name="T37" fmla="*/ 47 h 95"/>
                <a:gd name="T38" fmla="*/ 94 w 119"/>
                <a:gd name="T39" fmla="*/ 42 h 95"/>
                <a:gd name="T40" fmla="*/ 92 w 119"/>
                <a:gd name="T41" fmla="*/ 40 h 95"/>
                <a:gd name="T42" fmla="*/ 89 w 119"/>
                <a:gd name="T43" fmla="*/ 42 h 95"/>
                <a:gd name="T44" fmla="*/ 89 w 119"/>
                <a:gd name="T45" fmla="*/ 47 h 95"/>
                <a:gd name="T46" fmla="*/ 89 w 119"/>
                <a:gd name="T47" fmla="*/ 89 h 95"/>
                <a:gd name="T48" fmla="*/ 83 w 119"/>
                <a:gd name="T49" fmla="*/ 95 h 95"/>
                <a:gd name="T50" fmla="*/ 37 w 119"/>
                <a:gd name="T51" fmla="*/ 95 h 95"/>
                <a:gd name="T52" fmla="*/ 31 w 119"/>
                <a:gd name="T53" fmla="*/ 88 h 95"/>
                <a:gd name="T54" fmla="*/ 31 w 119"/>
                <a:gd name="T55" fmla="*/ 46 h 95"/>
                <a:gd name="T56" fmla="*/ 31 w 119"/>
                <a:gd name="T57" fmla="*/ 42 h 95"/>
                <a:gd name="T58" fmla="*/ 28 w 119"/>
                <a:gd name="T59" fmla="*/ 40 h 95"/>
                <a:gd name="T60" fmla="*/ 26 w 119"/>
                <a:gd name="T61" fmla="*/ 42 h 95"/>
                <a:gd name="T62" fmla="*/ 26 w 119"/>
                <a:gd name="T63" fmla="*/ 46 h 95"/>
                <a:gd name="T64" fmla="*/ 26 w 119"/>
                <a:gd name="T65" fmla="*/ 89 h 95"/>
                <a:gd name="T66" fmla="*/ 19 w 119"/>
                <a:gd name="T67" fmla="*/ 95 h 95"/>
                <a:gd name="T68" fmla="*/ 7 w 119"/>
                <a:gd name="T69" fmla="*/ 94 h 95"/>
                <a:gd name="T70" fmla="*/ 1 w 119"/>
                <a:gd name="T71" fmla="*/ 89 h 95"/>
                <a:gd name="T72" fmla="*/ 1 w 119"/>
                <a:gd name="T73"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 h="95">
                  <a:moveTo>
                    <a:pt x="1" y="63"/>
                  </a:moveTo>
                  <a:cubicBezTo>
                    <a:pt x="2" y="54"/>
                    <a:pt x="0" y="44"/>
                    <a:pt x="2" y="34"/>
                  </a:cubicBezTo>
                  <a:cubicBezTo>
                    <a:pt x="6" y="15"/>
                    <a:pt x="23" y="1"/>
                    <a:pt x="42" y="1"/>
                  </a:cubicBezTo>
                  <a:cubicBezTo>
                    <a:pt x="45" y="1"/>
                    <a:pt x="47" y="2"/>
                    <a:pt x="49" y="4"/>
                  </a:cubicBezTo>
                  <a:cubicBezTo>
                    <a:pt x="58" y="12"/>
                    <a:pt x="59" y="21"/>
                    <a:pt x="56" y="32"/>
                  </a:cubicBezTo>
                  <a:cubicBezTo>
                    <a:pt x="52" y="45"/>
                    <a:pt x="50" y="58"/>
                    <a:pt x="47" y="71"/>
                  </a:cubicBezTo>
                  <a:cubicBezTo>
                    <a:pt x="47" y="73"/>
                    <a:pt x="47" y="75"/>
                    <a:pt x="49" y="77"/>
                  </a:cubicBezTo>
                  <a:cubicBezTo>
                    <a:pt x="63" y="90"/>
                    <a:pt x="57" y="90"/>
                    <a:pt x="70" y="77"/>
                  </a:cubicBezTo>
                  <a:cubicBezTo>
                    <a:pt x="73" y="75"/>
                    <a:pt x="73" y="73"/>
                    <a:pt x="72" y="70"/>
                  </a:cubicBezTo>
                  <a:cubicBezTo>
                    <a:pt x="69" y="54"/>
                    <a:pt x="66" y="38"/>
                    <a:pt x="62" y="23"/>
                  </a:cubicBezTo>
                  <a:cubicBezTo>
                    <a:pt x="61" y="18"/>
                    <a:pt x="61" y="15"/>
                    <a:pt x="65" y="12"/>
                  </a:cubicBezTo>
                  <a:cubicBezTo>
                    <a:pt x="66" y="10"/>
                    <a:pt x="68" y="8"/>
                    <a:pt x="69" y="6"/>
                  </a:cubicBezTo>
                  <a:cubicBezTo>
                    <a:pt x="72" y="1"/>
                    <a:pt x="77" y="0"/>
                    <a:pt x="82" y="1"/>
                  </a:cubicBezTo>
                  <a:cubicBezTo>
                    <a:pt x="103" y="4"/>
                    <a:pt x="118" y="21"/>
                    <a:pt x="118" y="42"/>
                  </a:cubicBezTo>
                  <a:cubicBezTo>
                    <a:pt x="119" y="58"/>
                    <a:pt x="118" y="73"/>
                    <a:pt x="119" y="89"/>
                  </a:cubicBezTo>
                  <a:cubicBezTo>
                    <a:pt x="119" y="93"/>
                    <a:pt x="117" y="95"/>
                    <a:pt x="113" y="95"/>
                  </a:cubicBezTo>
                  <a:cubicBezTo>
                    <a:pt x="108" y="94"/>
                    <a:pt x="104" y="94"/>
                    <a:pt x="99" y="94"/>
                  </a:cubicBezTo>
                  <a:cubicBezTo>
                    <a:pt x="95" y="95"/>
                    <a:pt x="94" y="93"/>
                    <a:pt x="94" y="89"/>
                  </a:cubicBezTo>
                  <a:cubicBezTo>
                    <a:pt x="94" y="75"/>
                    <a:pt x="94" y="61"/>
                    <a:pt x="94" y="47"/>
                  </a:cubicBezTo>
                  <a:cubicBezTo>
                    <a:pt x="94" y="45"/>
                    <a:pt x="94" y="44"/>
                    <a:pt x="94" y="42"/>
                  </a:cubicBezTo>
                  <a:cubicBezTo>
                    <a:pt x="94" y="41"/>
                    <a:pt x="93" y="40"/>
                    <a:pt x="92" y="40"/>
                  </a:cubicBezTo>
                  <a:cubicBezTo>
                    <a:pt x="90" y="40"/>
                    <a:pt x="89" y="40"/>
                    <a:pt x="89" y="42"/>
                  </a:cubicBezTo>
                  <a:cubicBezTo>
                    <a:pt x="89" y="44"/>
                    <a:pt x="89" y="45"/>
                    <a:pt x="89" y="47"/>
                  </a:cubicBezTo>
                  <a:cubicBezTo>
                    <a:pt x="89" y="61"/>
                    <a:pt x="88" y="75"/>
                    <a:pt x="89" y="89"/>
                  </a:cubicBezTo>
                  <a:cubicBezTo>
                    <a:pt x="89" y="93"/>
                    <a:pt x="87" y="95"/>
                    <a:pt x="83" y="95"/>
                  </a:cubicBezTo>
                  <a:cubicBezTo>
                    <a:pt x="68" y="94"/>
                    <a:pt x="52" y="94"/>
                    <a:pt x="37" y="95"/>
                  </a:cubicBezTo>
                  <a:cubicBezTo>
                    <a:pt x="32" y="95"/>
                    <a:pt x="31" y="93"/>
                    <a:pt x="31" y="88"/>
                  </a:cubicBezTo>
                  <a:cubicBezTo>
                    <a:pt x="31" y="74"/>
                    <a:pt x="31" y="60"/>
                    <a:pt x="31" y="46"/>
                  </a:cubicBezTo>
                  <a:cubicBezTo>
                    <a:pt x="31" y="45"/>
                    <a:pt x="31" y="43"/>
                    <a:pt x="31" y="42"/>
                  </a:cubicBezTo>
                  <a:cubicBezTo>
                    <a:pt x="31" y="40"/>
                    <a:pt x="30" y="40"/>
                    <a:pt x="28" y="40"/>
                  </a:cubicBezTo>
                  <a:cubicBezTo>
                    <a:pt x="27" y="40"/>
                    <a:pt x="26" y="41"/>
                    <a:pt x="26" y="42"/>
                  </a:cubicBezTo>
                  <a:cubicBezTo>
                    <a:pt x="26" y="43"/>
                    <a:pt x="26" y="45"/>
                    <a:pt x="26" y="46"/>
                  </a:cubicBezTo>
                  <a:cubicBezTo>
                    <a:pt x="26" y="60"/>
                    <a:pt x="25" y="74"/>
                    <a:pt x="26" y="89"/>
                  </a:cubicBezTo>
                  <a:cubicBezTo>
                    <a:pt x="26" y="93"/>
                    <a:pt x="24" y="95"/>
                    <a:pt x="19" y="95"/>
                  </a:cubicBezTo>
                  <a:cubicBezTo>
                    <a:pt x="15" y="94"/>
                    <a:pt x="11" y="94"/>
                    <a:pt x="7" y="94"/>
                  </a:cubicBezTo>
                  <a:cubicBezTo>
                    <a:pt x="2" y="95"/>
                    <a:pt x="1" y="93"/>
                    <a:pt x="1" y="89"/>
                  </a:cubicBezTo>
                  <a:cubicBezTo>
                    <a:pt x="1" y="81"/>
                    <a:pt x="1" y="73"/>
                    <a:pt x="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60" name="Freeform 41"/>
            <p:cNvSpPr>
              <a:spLocks/>
            </p:cNvSpPr>
            <p:nvPr/>
          </p:nvSpPr>
          <p:spPr bwMode="auto">
            <a:xfrm>
              <a:off x="6710365" y="10115792"/>
              <a:ext cx="442913" cy="355600"/>
            </a:xfrm>
            <a:custGeom>
              <a:avLst/>
              <a:gdLst>
                <a:gd name="T0" fmla="*/ 117 w 118"/>
                <a:gd name="T1" fmla="*/ 64 h 95"/>
                <a:gd name="T2" fmla="*/ 117 w 118"/>
                <a:gd name="T3" fmla="*/ 90 h 95"/>
                <a:gd name="T4" fmla="*/ 113 w 118"/>
                <a:gd name="T5" fmla="*/ 94 h 95"/>
                <a:gd name="T6" fmla="*/ 98 w 118"/>
                <a:gd name="T7" fmla="*/ 94 h 95"/>
                <a:gd name="T8" fmla="*/ 94 w 118"/>
                <a:gd name="T9" fmla="*/ 90 h 95"/>
                <a:gd name="T10" fmla="*/ 94 w 118"/>
                <a:gd name="T11" fmla="*/ 45 h 95"/>
                <a:gd name="T12" fmla="*/ 93 w 118"/>
                <a:gd name="T13" fmla="*/ 41 h 95"/>
                <a:gd name="T14" fmla="*/ 90 w 118"/>
                <a:gd name="T15" fmla="*/ 40 h 95"/>
                <a:gd name="T16" fmla="*/ 88 w 118"/>
                <a:gd name="T17" fmla="*/ 44 h 95"/>
                <a:gd name="T18" fmla="*/ 88 w 118"/>
                <a:gd name="T19" fmla="*/ 69 h 95"/>
                <a:gd name="T20" fmla="*/ 88 w 118"/>
                <a:gd name="T21" fmla="*/ 90 h 95"/>
                <a:gd name="T22" fmla="*/ 83 w 118"/>
                <a:gd name="T23" fmla="*/ 94 h 95"/>
                <a:gd name="T24" fmla="*/ 35 w 118"/>
                <a:gd name="T25" fmla="*/ 94 h 95"/>
                <a:gd name="T26" fmla="*/ 31 w 118"/>
                <a:gd name="T27" fmla="*/ 89 h 95"/>
                <a:gd name="T28" fmla="*/ 31 w 118"/>
                <a:gd name="T29" fmla="*/ 45 h 95"/>
                <a:gd name="T30" fmla="*/ 30 w 118"/>
                <a:gd name="T31" fmla="*/ 41 h 95"/>
                <a:gd name="T32" fmla="*/ 26 w 118"/>
                <a:gd name="T33" fmla="*/ 40 h 95"/>
                <a:gd name="T34" fmla="*/ 25 w 118"/>
                <a:gd name="T35" fmla="*/ 43 h 95"/>
                <a:gd name="T36" fmla="*/ 24 w 118"/>
                <a:gd name="T37" fmla="*/ 65 h 95"/>
                <a:gd name="T38" fmla="*/ 25 w 118"/>
                <a:gd name="T39" fmla="*/ 89 h 95"/>
                <a:gd name="T40" fmla="*/ 20 w 118"/>
                <a:gd name="T41" fmla="*/ 94 h 95"/>
                <a:gd name="T42" fmla="*/ 5 w 118"/>
                <a:gd name="T43" fmla="*/ 94 h 95"/>
                <a:gd name="T44" fmla="*/ 0 w 118"/>
                <a:gd name="T45" fmla="*/ 90 h 95"/>
                <a:gd name="T46" fmla="*/ 1 w 118"/>
                <a:gd name="T47" fmla="*/ 36 h 95"/>
                <a:gd name="T48" fmla="*/ 42 w 118"/>
                <a:gd name="T49" fmla="*/ 1 h 95"/>
                <a:gd name="T50" fmla="*/ 47 w 118"/>
                <a:gd name="T51" fmla="*/ 3 h 95"/>
                <a:gd name="T52" fmla="*/ 57 w 118"/>
                <a:gd name="T53" fmla="*/ 15 h 95"/>
                <a:gd name="T54" fmla="*/ 57 w 118"/>
                <a:gd name="T55" fmla="*/ 21 h 95"/>
                <a:gd name="T56" fmla="*/ 47 w 118"/>
                <a:gd name="T57" fmla="*/ 69 h 95"/>
                <a:gd name="T58" fmla="*/ 50 w 118"/>
                <a:gd name="T59" fmla="*/ 79 h 95"/>
                <a:gd name="T60" fmla="*/ 51 w 118"/>
                <a:gd name="T61" fmla="*/ 80 h 95"/>
                <a:gd name="T62" fmla="*/ 59 w 118"/>
                <a:gd name="T63" fmla="*/ 87 h 95"/>
                <a:gd name="T64" fmla="*/ 72 w 118"/>
                <a:gd name="T65" fmla="*/ 75 h 95"/>
                <a:gd name="T66" fmla="*/ 71 w 118"/>
                <a:gd name="T67" fmla="*/ 70 h 95"/>
                <a:gd name="T68" fmla="*/ 61 w 118"/>
                <a:gd name="T69" fmla="*/ 21 h 95"/>
                <a:gd name="T70" fmla="*/ 63 w 118"/>
                <a:gd name="T71" fmla="*/ 13 h 95"/>
                <a:gd name="T72" fmla="*/ 69 w 118"/>
                <a:gd name="T73" fmla="*/ 6 h 95"/>
                <a:gd name="T74" fmla="*/ 81 w 118"/>
                <a:gd name="T75" fmla="*/ 1 h 95"/>
                <a:gd name="T76" fmla="*/ 117 w 118"/>
                <a:gd name="T77" fmla="*/ 43 h 95"/>
                <a:gd name="T78" fmla="*/ 117 w 118"/>
                <a:gd name="T79" fmla="*/ 6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8" h="95">
                  <a:moveTo>
                    <a:pt x="117" y="64"/>
                  </a:moveTo>
                  <a:cubicBezTo>
                    <a:pt x="117" y="73"/>
                    <a:pt x="117" y="81"/>
                    <a:pt x="117" y="90"/>
                  </a:cubicBezTo>
                  <a:cubicBezTo>
                    <a:pt x="118" y="93"/>
                    <a:pt x="116" y="95"/>
                    <a:pt x="113" y="94"/>
                  </a:cubicBezTo>
                  <a:cubicBezTo>
                    <a:pt x="108" y="94"/>
                    <a:pt x="103" y="94"/>
                    <a:pt x="98" y="94"/>
                  </a:cubicBezTo>
                  <a:cubicBezTo>
                    <a:pt x="95" y="95"/>
                    <a:pt x="94" y="93"/>
                    <a:pt x="94" y="90"/>
                  </a:cubicBezTo>
                  <a:cubicBezTo>
                    <a:pt x="94" y="75"/>
                    <a:pt x="94" y="60"/>
                    <a:pt x="94" y="45"/>
                  </a:cubicBezTo>
                  <a:cubicBezTo>
                    <a:pt x="94" y="44"/>
                    <a:pt x="94" y="42"/>
                    <a:pt x="93" y="41"/>
                  </a:cubicBezTo>
                  <a:cubicBezTo>
                    <a:pt x="93" y="40"/>
                    <a:pt x="91" y="40"/>
                    <a:pt x="90" y="40"/>
                  </a:cubicBezTo>
                  <a:cubicBezTo>
                    <a:pt x="88" y="40"/>
                    <a:pt x="88" y="42"/>
                    <a:pt x="88" y="44"/>
                  </a:cubicBezTo>
                  <a:cubicBezTo>
                    <a:pt x="88" y="52"/>
                    <a:pt x="88" y="60"/>
                    <a:pt x="88" y="69"/>
                  </a:cubicBezTo>
                  <a:cubicBezTo>
                    <a:pt x="88" y="76"/>
                    <a:pt x="88" y="83"/>
                    <a:pt x="88" y="90"/>
                  </a:cubicBezTo>
                  <a:cubicBezTo>
                    <a:pt x="88" y="93"/>
                    <a:pt x="86" y="94"/>
                    <a:pt x="83" y="94"/>
                  </a:cubicBezTo>
                  <a:cubicBezTo>
                    <a:pt x="67" y="94"/>
                    <a:pt x="51" y="94"/>
                    <a:pt x="35" y="94"/>
                  </a:cubicBezTo>
                  <a:cubicBezTo>
                    <a:pt x="31" y="95"/>
                    <a:pt x="31" y="93"/>
                    <a:pt x="31" y="89"/>
                  </a:cubicBezTo>
                  <a:cubicBezTo>
                    <a:pt x="31" y="74"/>
                    <a:pt x="31" y="60"/>
                    <a:pt x="31" y="45"/>
                  </a:cubicBezTo>
                  <a:cubicBezTo>
                    <a:pt x="31" y="43"/>
                    <a:pt x="31" y="42"/>
                    <a:pt x="30" y="41"/>
                  </a:cubicBezTo>
                  <a:cubicBezTo>
                    <a:pt x="29" y="39"/>
                    <a:pt x="27" y="40"/>
                    <a:pt x="26" y="40"/>
                  </a:cubicBezTo>
                  <a:cubicBezTo>
                    <a:pt x="24" y="40"/>
                    <a:pt x="25" y="42"/>
                    <a:pt x="25" y="43"/>
                  </a:cubicBezTo>
                  <a:cubicBezTo>
                    <a:pt x="24" y="51"/>
                    <a:pt x="25" y="58"/>
                    <a:pt x="24" y="65"/>
                  </a:cubicBezTo>
                  <a:cubicBezTo>
                    <a:pt x="24" y="73"/>
                    <a:pt x="24" y="81"/>
                    <a:pt x="25" y="89"/>
                  </a:cubicBezTo>
                  <a:cubicBezTo>
                    <a:pt x="25" y="93"/>
                    <a:pt x="24" y="95"/>
                    <a:pt x="20" y="94"/>
                  </a:cubicBezTo>
                  <a:cubicBezTo>
                    <a:pt x="15" y="94"/>
                    <a:pt x="10" y="94"/>
                    <a:pt x="5" y="94"/>
                  </a:cubicBezTo>
                  <a:cubicBezTo>
                    <a:pt x="2" y="95"/>
                    <a:pt x="0" y="94"/>
                    <a:pt x="0" y="90"/>
                  </a:cubicBezTo>
                  <a:cubicBezTo>
                    <a:pt x="1" y="72"/>
                    <a:pt x="0" y="54"/>
                    <a:pt x="1" y="36"/>
                  </a:cubicBezTo>
                  <a:cubicBezTo>
                    <a:pt x="2" y="17"/>
                    <a:pt x="23" y="0"/>
                    <a:pt x="42" y="1"/>
                  </a:cubicBezTo>
                  <a:cubicBezTo>
                    <a:pt x="44" y="1"/>
                    <a:pt x="46" y="1"/>
                    <a:pt x="47" y="3"/>
                  </a:cubicBezTo>
                  <a:cubicBezTo>
                    <a:pt x="50" y="7"/>
                    <a:pt x="54" y="11"/>
                    <a:pt x="57" y="15"/>
                  </a:cubicBezTo>
                  <a:cubicBezTo>
                    <a:pt x="58" y="17"/>
                    <a:pt x="58" y="19"/>
                    <a:pt x="57" y="21"/>
                  </a:cubicBezTo>
                  <a:cubicBezTo>
                    <a:pt x="54" y="37"/>
                    <a:pt x="51" y="53"/>
                    <a:pt x="47" y="69"/>
                  </a:cubicBezTo>
                  <a:cubicBezTo>
                    <a:pt x="46" y="73"/>
                    <a:pt x="46" y="76"/>
                    <a:pt x="50" y="79"/>
                  </a:cubicBezTo>
                  <a:cubicBezTo>
                    <a:pt x="50" y="79"/>
                    <a:pt x="50" y="79"/>
                    <a:pt x="51" y="80"/>
                  </a:cubicBezTo>
                  <a:cubicBezTo>
                    <a:pt x="54" y="82"/>
                    <a:pt x="57" y="88"/>
                    <a:pt x="59" y="87"/>
                  </a:cubicBezTo>
                  <a:cubicBezTo>
                    <a:pt x="64" y="84"/>
                    <a:pt x="68" y="79"/>
                    <a:pt x="72" y="75"/>
                  </a:cubicBezTo>
                  <a:cubicBezTo>
                    <a:pt x="73" y="74"/>
                    <a:pt x="72" y="72"/>
                    <a:pt x="71" y="70"/>
                  </a:cubicBezTo>
                  <a:cubicBezTo>
                    <a:pt x="68" y="54"/>
                    <a:pt x="65" y="37"/>
                    <a:pt x="61" y="21"/>
                  </a:cubicBezTo>
                  <a:cubicBezTo>
                    <a:pt x="60" y="18"/>
                    <a:pt x="61" y="16"/>
                    <a:pt x="63" y="13"/>
                  </a:cubicBezTo>
                  <a:cubicBezTo>
                    <a:pt x="65" y="11"/>
                    <a:pt x="67" y="8"/>
                    <a:pt x="69" y="6"/>
                  </a:cubicBezTo>
                  <a:cubicBezTo>
                    <a:pt x="72" y="1"/>
                    <a:pt x="76" y="0"/>
                    <a:pt x="81" y="1"/>
                  </a:cubicBezTo>
                  <a:cubicBezTo>
                    <a:pt x="103" y="4"/>
                    <a:pt x="117" y="21"/>
                    <a:pt x="117" y="43"/>
                  </a:cubicBezTo>
                  <a:cubicBezTo>
                    <a:pt x="117" y="50"/>
                    <a:pt x="117" y="57"/>
                    <a:pt x="117"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61" name="Freeform 42"/>
            <p:cNvSpPr>
              <a:spLocks/>
            </p:cNvSpPr>
            <p:nvPr/>
          </p:nvSpPr>
          <p:spPr bwMode="auto">
            <a:xfrm>
              <a:off x="5473702" y="9417292"/>
              <a:ext cx="1514475" cy="376238"/>
            </a:xfrm>
            <a:custGeom>
              <a:avLst/>
              <a:gdLst>
                <a:gd name="T0" fmla="*/ 305 w 404"/>
                <a:gd name="T1" fmla="*/ 51 h 100"/>
                <a:gd name="T2" fmla="*/ 351 w 404"/>
                <a:gd name="T3" fmla="*/ 51 h 100"/>
                <a:gd name="T4" fmla="*/ 399 w 404"/>
                <a:gd name="T5" fmla="*/ 51 h 100"/>
                <a:gd name="T6" fmla="*/ 404 w 404"/>
                <a:gd name="T7" fmla="*/ 56 h 100"/>
                <a:gd name="T8" fmla="*/ 404 w 404"/>
                <a:gd name="T9" fmla="*/ 94 h 100"/>
                <a:gd name="T10" fmla="*/ 396 w 404"/>
                <a:gd name="T11" fmla="*/ 100 h 100"/>
                <a:gd name="T12" fmla="*/ 390 w 404"/>
                <a:gd name="T13" fmla="*/ 94 h 100"/>
                <a:gd name="T14" fmla="*/ 390 w 404"/>
                <a:gd name="T15" fmla="*/ 69 h 100"/>
                <a:gd name="T16" fmla="*/ 385 w 404"/>
                <a:gd name="T17" fmla="*/ 64 h 100"/>
                <a:gd name="T18" fmla="*/ 212 w 404"/>
                <a:gd name="T19" fmla="*/ 64 h 100"/>
                <a:gd name="T20" fmla="*/ 207 w 404"/>
                <a:gd name="T21" fmla="*/ 69 h 100"/>
                <a:gd name="T22" fmla="*/ 207 w 404"/>
                <a:gd name="T23" fmla="*/ 90 h 100"/>
                <a:gd name="T24" fmla="*/ 202 w 404"/>
                <a:gd name="T25" fmla="*/ 96 h 100"/>
                <a:gd name="T26" fmla="*/ 201 w 404"/>
                <a:gd name="T27" fmla="*/ 96 h 100"/>
                <a:gd name="T28" fmla="*/ 193 w 404"/>
                <a:gd name="T29" fmla="*/ 88 h 100"/>
                <a:gd name="T30" fmla="*/ 193 w 404"/>
                <a:gd name="T31" fmla="*/ 70 h 100"/>
                <a:gd name="T32" fmla="*/ 187 w 404"/>
                <a:gd name="T33" fmla="*/ 64 h 100"/>
                <a:gd name="T34" fmla="*/ 68 w 404"/>
                <a:gd name="T35" fmla="*/ 64 h 100"/>
                <a:gd name="T36" fmla="*/ 19 w 404"/>
                <a:gd name="T37" fmla="*/ 64 h 100"/>
                <a:gd name="T38" fmla="*/ 13 w 404"/>
                <a:gd name="T39" fmla="*/ 70 h 100"/>
                <a:gd name="T40" fmla="*/ 13 w 404"/>
                <a:gd name="T41" fmla="*/ 95 h 100"/>
                <a:gd name="T42" fmla="*/ 8 w 404"/>
                <a:gd name="T43" fmla="*/ 100 h 100"/>
                <a:gd name="T44" fmla="*/ 0 w 404"/>
                <a:gd name="T45" fmla="*/ 91 h 100"/>
                <a:gd name="T46" fmla="*/ 0 w 404"/>
                <a:gd name="T47" fmla="*/ 56 h 100"/>
                <a:gd name="T48" fmla="*/ 6 w 404"/>
                <a:gd name="T49" fmla="*/ 51 h 100"/>
                <a:gd name="T50" fmla="*/ 58 w 404"/>
                <a:gd name="T51" fmla="*/ 50 h 100"/>
                <a:gd name="T52" fmla="*/ 101 w 404"/>
                <a:gd name="T53" fmla="*/ 51 h 100"/>
                <a:gd name="T54" fmla="*/ 154 w 404"/>
                <a:gd name="T55" fmla="*/ 50 h 100"/>
                <a:gd name="T56" fmla="*/ 187 w 404"/>
                <a:gd name="T57" fmla="*/ 51 h 100"/>
                <a:gd name="T58" fmla="*/ 193 w 404"/>
                <a:gd name="T59" fmla="*/ 45 h 100"/>
                <a:gd name="T60" fmla="*/ 193 w 404"/>
                <a:gd name="T61" fmla="*/ 6 h 100"/>
                <a:gd name="T62" fmla="*/ 200 w 404"/>
                <a:gd name="T63" fmla="*/ 0 h 100"/>
                <a:gd name="T64" fmla="*/ 207 w 404"/>
                <a:gd name="T65" fmla="*/ 6 h 100"/>
                <a:gd name="T66" fmla="*/ 207 w 404"/>
                <a:gd name="T67" fmla="*/ 46 h 100"/>
                <a:gd name="T68" fmla="*/ 212 w 404"/>
                <a:gd name="T69" fmla="*/ 51 h 100"/>
                <a:gd name="T70" fmla="*/ 255 w 404"/>
                <a:gd name="T71" fmla="*/ 51 h 100"/>
                <a:gd name="T72" fmla="*/ 305 w 404"/>
                <a:gd name="T73" fmla="*/ 5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4" h="100">
                  <a:moveTo>
                    <a:pt x="305" y="51"/>
                  </a:moveTo>
                  <a:cubicBezTo>
                    <a:pt x="320" y="51"/>
                    <a:pt x="336" y="51"/>
                    <a:pt x="351" y="51"/>
                  </a:cubicBezTo>
                  <a:cubicBezTo>
                    <a:pt x="367" y="51"/>
                    <a:pt x="383" y="51"/>
                    <a:pt x="399" y="51"/>
                  </a:cubicBezTo>
                  <a:cubicBezTo>
                    <a:pt x="403" y="51"/>
                    <a:pt x="404" y="52"/>
                    <a:pt x="404" y="56"/>
                  </a:cubicBezTo>
                  <a:cubicBezTo>
                    <a:pt x="404" y="68"/>
                    <a:pt x="404" y="81"/>
                    <a:pt x="404" y="94"/>
                  </a:cubicBezTo>
                  <a:cubicBezTo>
                    <a:pt x="404" y="100"/>
                    <a:pt x="404" y="100"/>
                    <a:pt x="396" y="100"/>
                  </a:cubicBezTo>
                  <a:cubicBezTo>
                    <a:pt x="391" y="100"/>
                    <a:pt x="390" y="98"/>
                    <a:pt x="390" y="94"/>
                  </a:cubicBezTo>
                  <a:cubicBezTo>
                    <a:pt x="390" y="85"/>
                    <a:pt x="390" y="77"/>
                    <a:pt x="390" y="69"/>
                  </a:cubicBezTo>
                  <a:cubicBezTo>
                    <a:pt x="390" y="65"/>
                    <a:pt x="389" y="64"/>
                    <a:pt x="385" y="64"/>
                  </a:cubicBezTo>
                  <a:cubicBezTo>
                    <a:pt x="327" y="64"/>
                    <a:pt x="270" y="64"/>
                    <a:pt x="212" y="64"/>
                  </a:cubicBezTo>
                  <a:cubicBezTo>
                    <a:pt x="208" y="64"/>
                    <a:pt x="207" y="65"/>
                    <a:pt x="207" y="69"/>
                  </a:cubicBezTo>
                  <a:cubicBezTo>
                    <a:pt x="207" y="76"/>
                    <a:pt x="207" y="83"/>
                    <a:pt x="207" y="90"/>
                  </a:cubicBezTo>
                  <a:cubicBezTo>
                    <a:pt x="207" y="94"/>
                    <a:pt x="206" y="96"/>
                    <a:pt x="202" y="96"/>
                  </a:cubicBezTo>
                  <a:cubicBezTo>
                    <a:pt x="202" y="95"/>
                    <a:pt x="201" y="96"/>
                    <a:pt x="201" y="96"/>
                  </a:cubicBezTo>
                  <a:cubicBezTo>
                    <a:pt x="193" y="96"/>
                    <a:pt x="193" y="96"/>
                    <a:pt x="193" y="88"/>
                  </a:cubicBezTo>
                  <a:cubicBezTo>
                    <a:pt x="193" y="82"/>
                    <a:pt x="193" y="76"/>
                    <a:pt x="193" y="70"/>
                  </a:cubicBezTo>
                  <a:cubicBezTo>
                    <a:pt x="193" y="65"/>
                    <a:pt x="192" y="64"/>
                    <a:pt x="187" y="64"/>
                  </a:cubicBezTo>
                  <a:cubicBezTo>
                    <a:pt x="148" y="64"/>
                    <a:pt x="108" y="64"/>
                    <a:pt x="68" y="64"/>
                  </a:cubicBezTo>
                  <a:cubicBezTo>
                    <a:pt x="52" y="64"/>
                    <a:pt x="35" y="64"/>
                    <a:pt x="19" y="64"/>
                  </a:cubicBezTo>
                  <a:cubicBezTo>
                    <a:pt x="15" y="64"/>
                    <a:pt x="13" y="65"/>
                    <a:pt x="13" y="70"/>
                  </a:cubicBezTo>
                  <a:cubicBezTo>
                    <a:pt x="14" y="78"/>
                    <a:pt x="13" y="87"/>
                    <a:pt x="13" y="95"/>
                  </a:cubicBezTo>
                  <a:cubicBezTo>
                    <a:pt x="14" y="99"/>
                    <a:pt x="12" y="100"/>
                    <a:pt x="8" y="100"/>
                  </a:cubicBezTo>
                  <a:cubicBezTo>
                    <a:pt x="0" y="100"/>
                    <a:pt x="0" y="100"/>
                    <a:pt x="0" y="91"/>
                  </a:cubicBezTo>
                  <a:cubicBezTo>
                    <a:pt x="0" y="80"/>
                    <a:pt x="0" y="68"/>
                    <a:pt x="0" y="56"/>
                  </a:cubicBezTo>
                  <a:cubicBezTo>
                    <a:pt x="0" y="52"/>
                    <a:pt x="1" y="50"/>
                    <a:pt x="6" y="51"/>
                  </a:cubicBezTo>
                  <a:cubicBezTo>
                    <a:pt x="23" y="51"/>
                    <a:pt x="41" y="50"/>
                    <a:pt x="58" y="50"/>
                  </a:cubicBezTo>
                  <a:cubicBezTo>
                    <a:pt x="72" y="50"/>
                    <a:pt x="87" y="51"/>
                    <a:pt x="101" y="51"/>
                  </a:cubicBezTo>
                  <a:cubicBezTo>
                    <a:pt x="119" y="51"/>
                    <a:pt x="136" y="50"/>
                    <a:pt x="154" y="50"/>
                  </a:cubicBezTo>
                  <a:cubicBezTo>
                    <a:pt x="165" y="50"/>
                    <a:pt x="176" y="51"/>
                    <a:pt x="187" y="51"/>
                  </a:cubicBezTo>
                  <a:cubicBezTo>
                    <a:pt x="192" y="51"/>
                    <a:pt x="193" y="49"/>
                    <a:pt x="193" y="45"/>
                  </a:cubicBezTo>
                  <a:cubicBezTo>
                    <a:pt x="193" y="32"/>
                    <a:pt x="193" y="19"/>
                    <a:pt x="193" y="6"/>
                  </a:cubicBezTo>
                  <a:cubicBezTo>
                    <a:pt x="193" y="0"/>
                    <a:pt x="193" y="0"/>
                    <a:pt x="200" y="0"/>
                  </a:cubicBezTo>
                  <a:cubicBezTo>
                    <a:pt x="204" y="0"/>
                    <a:pt x="207" y="0"/>
                    <a:pt x="207" y="6"/>
                  </a:cubicBezTo>
                  <a:cubicBezTo>
                    <a:pt x="207" y="19"/>
                    <a:pt x="207" y="32"/>
                    <a:pt x="207" y="46"/>
                  </a:cubicBezTo>
                  <a:cubicBezTo>
                    <a:pt x="207" y="49"/>
                    <a:pt x="207" y="51"/>
                    <a:pt x="212" y="51"/>
                  </a:cubicBezTo>
                  <a:cubicBezTo>
                    <a:pt x="226" y="50"/>
                    <a:pt x="241" y="51"/>
                    <a:pt x="255" y="51"/>
                  </a:cubicBezTo>
                  <a:cubicBezTo>
                    <a:pt x="272" y="51"/>
                    <a:pt x="288" y="51"/>
                    <a:pt x="305"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62" name="Freeform 43"/>
            <p:cNvSpPr>
              <a:spLocks/>
            </p:cNvSpPr>
            <p:nvPr/>
          </p:nvSpPr>
          <p:spPr bwMode="auto">
            <a:xfrm>
              <a:off x="6800852" y="9841155"/>
              <a:ext cx="261938" cy="263525"/>
            </a:xfrm>
            <a:custGeom>
              <a:avLst/>
              <a:gdLst>
                <a:gd name="T0" fmla="*/ 0 w 70"/>
                <a:gd name="T1" fmla="*/ 35 h 70"/>
                <a:gd name="T2" fmla="*/ 35 w 70"/>
                <a:gd name="T3" fmla="*/ 1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7"/>
                    <a:pt x="16" y="1"/>
                    <a:pt x="35" y="1"/>
                  </a:cubicBezTo>
                  <a:cubicBezTo>
                    <a:pt x="54" y="0"/>
                    <a:pt x="70" y="17"/>
                    <a:pt x="70" y="35"/>
                  </a:cubicBezTo>
                  <a:cubicBezTo>
                    <a:pt x="70" y="55"/>
                    <a:pt x="54" y="70"/>
                    <a:pt x="35" y="70"/>
                  </a:cubicBezTo>
                  <a:cubicBezTo>
                    <a:pt x="16" y="70"/>
                    <a:pt x="0" y="54"/>
                    <a:pt x="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63" name="Freeform 44"/>
            <p:cNvSpPr>
              <a:spLocks/>
            </p:cNvSpPr>
            <p:nvPr/>
          </p:nvSpPr>
          <p:spPr bwMode="auto">
            <a:xfrm>
              <a:off x="5394327" y="9841155"/>
              <a:ext cx="266700" cy="263525"/>
            </a:xfrm>
            <a:custGeom>
              <a:avLst/>
              <a:gdLst>
                <a:gd name="T0" fmla="*/ 71 w 71"/>
                <a:gd name="T1" fmla="*/ 35 h 70"/>
                <a:gd name="T2" fmla="*/ 36 w 71"/>
                <a:gd name="T3" fmla="*/ 70 h 70"/>
                <a:gd name="T4" fmla="*/ 1 w 71"/>
                <a:gd name="T5" fmla="*/ 36 h 70"/>
                <a:gd name="T6" fmla="*/ 36 w 71"/>
                <a:gd name="T7" fmla="*/ 0 h 70"/>
                <a:gd name="T8" fmla="*/ 71 w 71"/>
                <a:gd name="T9" fmla="*/ 35 h 70"/>
              </a:gdLst>
              <a:ahLst/>
              <a:cxnLst>
                <a:cxn ang="0">
                  <a:pos x="T0" y="T1"/>
                </a:cxn>
                <a:cxn ang="0">
                  <a:pos x="T2" y="T3"/>
                </a:cxn>
                <a:cxn ang="0">
                  <a:pos x="T4" y="T5"/>
                </a:cxn>
                <a:cxn ang="0">
                  <a:pos x="T6" y="T7"/>
                </a:cxn>
                <a:cxn ang="0">
                  <a:pos x="T8" y="T9"/>
                </a:cxn>
              </a:cxnLst>
              <a:rect l="0" t="0" r="r" b="b"/>
              <a:pathLst>
                <a:path w="71" h="70">
                  <a:moveTo>
                    <a:pt x="71" y="35"/>
                  </a:moveTo>
                  <a:cubicBezTo>
                    <a:pt x="70" y="54"/>
                    <a:pt x="55" y="70"/>
                    <a:pt x="36" y="70"/>
                  </a:cubicBezTo>
                  <a:cubicBezTo>
                    <a:pt x="17" y="70"/>
                    <a:pt x="0" y="54"/>
                    <a:pt x="1" y="36"/>
                  </a:cubicBezTo>
                  <a:cubicBezTo>
                    <a:pt x="1" y="16"/>
                    <a:pt x="17" y="0"/>
                    <a:pt x="36" y="0"/>
                  </a:cubicBezTo>
                  <a:cubicBezTo>
                    <a:pt x="55" y="1"/>
                    <a:pt x="71" y="17"/>
                    <a:pt x="71"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sp>
          <p:nvSpPr>
            <p:cNvPr id="64" name="Freeform 45"/>
            <p:cNvSpPr>
              <a:spLocks/>
            </p:cNvSpPr>
            <p:nvPr/>
          </p:nvSpPr>
          <p:spPr bwMode="auto">
            <a:xfrm>
              <a:off x="6099177" y="9841155"/>
              <a:ext cx="261938" cy="263525"/>
            </a:xfrm>
            <a:custGeom>
              <a:avLst/>
              <a:gdLst>
                <a:gd name="T0" fmla="*/ 0 w 70"/>
                <a:gd name="T1" fmla="*/ 36 h 70"/>
                <a:gd name="T2" fmla="*/ 35 w 70"/>
                <a:gd name="T3" fmla="*/ 0 h 70"/>
                <a:gd name="T4" fmla="*/ 70 w 70"/>
                <a:gd name="T5" fmla="*/ 35 h 70"/>
                <a:gd name="T6" fmla="*/ 35 w 70"/>
                <a:gd name="T7" fmla="*/ 70 h 70"/>
                <a:gd name="T8" fmla="*/ 0 w 70"/>
                <a:gd name="T9" fmla="*/ 36 h 70"/>
              </a:gdLst>
              <a:ahLst/>
              <a:cxnLst>
                <a:cxn ang="0">
                  <a:pos x="T0" y="T1"/>
                </a:cxn>
                <a:cxn ang="0">
                  <a:pos x="T2" y="T3"/>
                </a:cxn>
                <a:cxn ang="0">
                  <a:pos x="T4" y="T5"/>
                </a:cxn>
                <a:cxn ang="0">
                  <a:pos x="T6" y="T7"/>
                </a:cxn>
                <a:cxn ang="0">
                  <a:pos x="T8" y="T9"/>
                </a:cxn>
              </a:cxnLst>
              <a:rect l="0" t="0" r="r" b="b"/>
              <a:pathLst>
                <a:path w="70" h="70">
                  <a:moveTo>
                    <a:pt x="0" y="36"/>
                  </a:moveTo>
                  <a:cubicBezTo>
                    <a:pt x="0" y="16"/>
                    <a:pt x="15" y="1"/>
                    <a:pt x="35" y="0"/>
                  </a:cubicBezTo>
                  <a:cubicBezTo>
                    <a:pt x="54" y="0"/>
                    <a:pt x="70" y="16"/>
                    <a:pt x="70" y="35"/>
                  </a:cubicBezTo>
                  <a:cubicBezTo>
                    <a:pt x="70" y="55"/>
                    <a:pt x="54" y="70"/>
                    <a:pt x="35" y="70"/>
                  </a:cubicBezTo>
                  <a:cubicBezTo>
                    <a:pt x="16" y="70"/>
                    <a:pt x="0" y="55"/>
                    <a:pt x="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fontAlgn="auto">
                <a:spcBef>
                  <a:spcPts val="0"/>
                </a:spcBef>
                <a:spcAft>
                  <a:spcPts val="0"/>
                </a:spcAft>
              </a:pPr>
              <a:endParaRPr lang="en-IN" b="0" dirty="0">
                <a:solidFill>
                  <a:srgbClr val="57565A"/>
                </a:solidFill>
                <a:latin typeface="Calibri"/>
                <a:cs typeface="+mn-cs"/>
              </a:endParaRPr>
            </a:p>
          </p:txBody>
        </p:sp>
      </p:grpSp>
    </p:spTree>
    <p:extLst>
      <p:ext uri="{BB962C8B-B14F-4D97-AF65-F5344CB8AC3E}">
        <p14:creationId xmlns:p14="http://schemas.microsoft.com/office/powerpoint/2010/main" val="4038068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2514600" y="2038350"/>
            <a:ext cx="2819400" cy="614363"/>
          </a:xfrm>
          <a:prstGeom prst="rect">
            <a:avLst/>
          </a:prstGeom>
        </p:spPr>
        <p:txBody>
          <a:bodyPr vert="horz" lIns="0" tIns="0" rIns="0" bIns="0" rtlCol="0" anchor="ctr">
            <a:normAutofit/>
          </a:bodyPr>
          <a:lstStyle>
            <a:lvl1pPr algn="l" defTabSz="912813" rtl="0" eaLnBrk="1" fontAlgn="base" hangingPunct="1">
              <a:lnSpc>
                <a:spcPct val="86000"/>
              </a:lnSpc>
              <a:spcBef>
                <a:spcPct val="0"/>
              </a:spcBef>
              <a:spcAft>
                <a:spcPct val="0"/>
              </a:spcAft>
              <a:defRPr sz="2100" kern="800" spc="-40">
                <a:solidFill>
                  <a:srgbClr val="0065A4"/>
                </a:solidFill>
                <a:latin typeface="+mj-lt"/>
                <a:ea typeface="+mj-ea"/>
                <a:cs typeface="+mj-cs"/>
              </a:defRPr>
            </a:lvl1pPr>
            <a:lvl2pPr algn="l" defTabSz="912813" rtl="0" eaLnBrk="1" fontAlgn="base" hangingPunct="1">
              <a:lnSpc>
                <a:spcPct val="86000"/>
              </a:lnSpc>
              <a:spcBef>
                <a:spcPct val="0"/>
              </a:spcBef>
              <a:spcAft>
                <a:spcPct val="0"/>
              </a:spcAft>
              <a:defRPr sz="2100">
                <a:solidFill>
                  <a:srgbClr val="0065A4"/>
                </a:solidFill>
                <a:latin typeface="Calibri" pitchFamily="34" charset="0"/>
              </a:defRPr>
            </a:lvl2pPr>
            <a:lvl3pPr algn="l" defTabSz="912813" rtl="0" eaLnBrk="1" fontAlgn="base" hangingPunct="1">
              <a:lnSpc>
                <a:spcPct val="86000"/>
              </a:lnSpc>
              <a:spcBef>
                <a:spcPct val="0"/>
              </a:spcBef>
              <a:spcAft>
                <a:spcPct val="0"/>
              </a:spcAft>
              <a:defRPr sz="2100">
                <a:solidFill>
                  <a:srgbClr val="0065A4"/>
                </a:solidFill>
                <a:latin typeface="Calibri" pitchFamily="34" charset="0"/>
              </a:defRPr>
            </a:lvl3pPr>
            <a:lvl4pPr algn="l" defTabSz="912813" rtl="0" eaLnBrk="1" fontAlgn="base" hangingPunct="1">
              <a:lnSpc>
                <a:spcPct val="86000"/>
              </a:lnSpc>
              <a:spcBef>
                <a:spcPct val="0"/>
              </a:spcBef>
              <a:spcAft>
                <a:spcPct val="0"/>
              </a:spcAft>
              <a:defRPr sz="2100">
                <a:solidFill>
                  <a:srgbClr val="0065A4"/>
                </a:solidFill>
                <a:latin typeface="Calibri" pitchFamily="34" charset="0"/>
              </a:defRPr>
            </a:lvl4pPr>
            <a:lvl5pPr algn="l" defTabSz="912813" rtl="0" eaLnBrk="1" fontAlgn="base" hangingPunct="1">
              <a:lnSpc>
                <a:spcPct val="86000"/>
              </a:lnSpc>
              <a:spcBef>
                <a:spcPct val="0"/>
              </a:spcBef>
              <a:spcAft>
                <a:spcPct val="0"/>
              </a:spcAft>
              <a:defRPr sz="2100">
                <a:solidFill>
                  <a:srgbClr val="0065A4"/>
                </a:solidFill>
                <a:latin typeface="Calibri" pitchFamily="34" charset="0"/>
              </a:defRPr>
            </a:lvl5pPr>
            <a:lvl6pPr marL="457200" algn="l" defTabSz="912813" rtl="0" eaLnBrk="1" fontAlgn="base" hangingPunct="1">
              <a:lnSpc>
                <a:spcPct val="86000"/>
              </a:lnSpc>
              <a:spcBef>
                <a:spcPct val="0"/>
              </a:spcBef>
              <a:spcAft>
                <a:spcPct val="0"/>
              </a:spcAft>
              <a:defRPr sz="2100">
                <a:solidFill>
                  <a:srgbClr val="0065A4"/>
                </a:solidFill>
                <a:latin typeface="Calibri" pitchFamily="34" charset="0"/>
              </a:defRPr>
            </a:lvl6pPr>
            <a:lvl7pPr marL="914400" algn="l" defTabSz="912813" rtl="0" eaLnBrk="1" fontAlgn="base" hangingPunct="1">
              <a:lnSpc>
                <a:spcPct val="86000"/>
              </a:lnSpc>
              <a:spcBef>
                <a:spcPct val="0"/>
              </a:spcBef>
              <a:spcAft>
                <a:spcPct val="0"/>
              </a:spcAft>
              <a:defRPr sz="2100">
                <a:solidFill>
                  <a:srgbClr val="0065A4"/>
                </a:solidFill>
                <a:latin typeface="Calibri" pitchFamily="34" charset="0"/>
              </a:defRPr>
            </a:lvl7pPr>
            <a:lvl8pPr marL="1371600" algn="l" defTabSz="912813" rtl="0" eaLnBrk="1" fontAlgn="base" hangingPunct="1">
              <a:lnSpc>
                <a:spcPct val="86000"/>
              </a:lnSpc>
              <a:spcBef>
                <a:spcPct val="0"/>
              </a:spcBef>
              <a:spcAft>
                <a:spcPct val="0"/>
              </a:spcAft>
              <a:defRPr sz="2100">
                <a:solidFill>
                  <a:srgbClr val="0065A4"/>
                </a:solidFill>
                <a:latin typeface="Calibri" pitchFamily="34" charset="0"/>
              </a:defRPr>
            </a:lvl8pPr>
            <a:lvl9pPr marL="1828800" algn="l" defTabSz="912813" rtl="0" eaLnBrk="1" fontAlgn="base" hangingPunct="1">
              <a:lnSpc>
                <a:spcPct val="86000"/>
              </a:lnSpc>
              <a:spcBef>
                <a:spcPct val="0"/>
              </a:spcBef>
              <a:spcAft>
                <a:spcPct val="0"/>
              </a:spcAft>
              <a:defRPr sz="2100">
                <a:solidFill>
                  <a:srgbClr val="0065A4"/>
                </a:solidFill>
                <a:latin typeface="Calibri" pitchFamily="34" charset="0"/>
              </a:defRPr>
            </a:lvl9pPr>
          </a:lstStyle>
          <a:p>
            <a:pPr marL="342900" indent="-342900"/>
            <a:r>
              <a:rPr lang="en-US" sz="2800" b="1" dirty="0" smtClean="0"/>
              <a:t>Problem Definition</a:t>
            </a:r>
            <a:endParaRPr lang="en-US" sz="2800" b="1" dirty="0"/>
          </a:p>
        </p:txBody>
      </p:sp>
      <p:cxnSp>
        <p:nvCxnSpPr>
          <p:cNvPr id="4" name="Straight Connector 3"/>
          <p:cNvCxnSpPr/>
          <p:nvPr/>
        </p:nvCxnSpPr>
        <p:spPr>
          <a:xfrm>
            <a:off x="5638800" y="971550"/>
            <a:ext cx="0" cy="297180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202" y="1482018"/>
            <a:ext cx="2057400" cy="133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158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Problem Definition</a:t>
            </a:r>
            <a:endParaRPr lang="en-US" dirty="0"/>
          </a:p>
        </p:txBody>
      </p:sp>
      <p:sp>
        <p:nvSpPr>
          <p:cNvPr id="5" name="Content Placeholder 4"/>
          <p:cNvSpPr>
            <a:spLocks noGrp="1"/>
          </p:cNvSpPr>
          <p:nvPr>
            <p:ph idx="1"/>
          </p:nvPr>
        </p:nvSpPr>
        <p:spPr>
          <a:xfrm>
            <a:off x="1676400" y="1276350"/>
            <a:ext cx="6934201" cy="2362200"/>
          </a:xfrm>
        </p:spPr>
        <p:txBody>
          <a:bodyPr>
            <a:normAutofit lnSpcReduction="10000"/>
          </a:bodyPr>
          <a:lstStyle/>
          <a:p>
            <a:pPr marL="285750" indent="-285750">
              <a:buFont typeface="Wingdings" panose="05000000000000000000" pitchFamily="2" charset="2"/>
              <a:buChar char="q"/>
            </a:pPr>
            <a:r>
              <a:rPr lang="en-US" sz="1800" dirty="0"/>
              <a:t>The focus of this use case will be the </a:t>
            </a:r>
            <a:r>
              <a:rPr lang="en-US" sz="1800" dirty="0">
                <a:solidFill>
                  <a:srgbClr val="FF0000"/>
                </a:solidFill>
              </a:rPr>
              <a:t>Fraud vs Non-Fraud </a:t>
            </a:r>
            <a:r>
              <a:rPr lang="en-US" sz="1800" dirty="0" smtClean="0"/>
              <a:t>records</a:t>
            </a:r>
          </a:p>
          <a:p>
            <a:pPr marL="285750" indent="-285750">
              <a:buFont typeface="Wingdings" panose="05000000000000000000" pitchFamily="2" charset="2"/>
              <a:buChar char="q"/>
            </a:pPr>
            <a:r>
              <a:rPr lang="en-US" sz="1800" dirty="0" smtClean="0"/>
              <a:t>The </a:t>
            </a:r>
            <a:r>
              <a:rPr lang="en-US" sz="1800" dirty="0"/>
              <a:t>problem is to predict </a:t>
            </a:r>
            <a:r>
              <a:rPr lang="en-US" sz="1800" dirty="0">
                <a:solidFill>
                  <a:srgbClr val="FF0000"/>
                </a:solidFill>
              </a:rPr>
              <a:t>fraudulent or </a:t>
            </a:r>
            <a:r>
              <a:rPr lang="en-US" sz="1800" dirty="0" smtClean="0">
                <a:solidFill>
                  <a:srgbClr val="FF0000"/>
                </a:solidFill>
              </a:rPr>
              <a:t>non-fraudulent </a:t>
            </a:r>
            <a:r>
              <a:rPr lang="en-US" sz="1800" dirty="0">
                <a:solidFill>
                  <a:srgbClr val="FF0000"/>
                </a:solidFill>
              </a:rPr>
              <a:t>objects </a:t>
            </a:r>
            <a:r>
              <a:rPr lang="en-US" sz="1800" dirty="0"/>
              <a:t>from a Synthetic Financial Dataset of mobile money transactions generated for fraud detection </a:t>
            </a:r>
            <a:r>
              <a:rPr lang="en-US" sz="1800" dirty="0" smtClean="0"/>
              <a:t>research</a:t>
            </a:r>
          </a:p>
          <a:p>
            <a:pPr marL="285750" indent="-285750">
              <a:buFont typeface="Wingdings" panose="05000000000000000000" pitchFamily="2" charset="2"/>
              <a:buChar char="q"/>
            </a:pPr>
            <a:r>
              <a:rPr lang="en-US" sz="1800" dirty="0" smtClean="0"/>
              <a:t>The </a:t>
            </a:r>
            <a:r>
              <a:rPr lang="en-US" sz="1800" dirty="0"/>
              <a:t>dataset has more than </a:t>
            </a:r>
            <a:r>
              <a:rPr lang="en-US" sz="1800" dirty="0" smtClean="0"/>
              <a:t>10,00,000 </a:t>
            </a:r>
            <a:r>
              <a:rPr lang="en-US" sz="1800" dirty="0"/>
              <a:t>observations </a:t>
            </a:r>
            <a:r>
              <a:rPr lang="en-US" sz="1800" dirty="0" smtClean="0"/>
              <a:t>with 11 variables</a:t>
            </a:r>
          </a:p>
          <a:p>
            <a:pPr marL="285750" indent="-285750">
              <a:buFont typeface="Wingdings" panose="05000000000000000000" pitchFamily="2" charset="2"/>
              <a:buChar char="q"/>
            </a:pPr>
            <a:r>
              <a:rPr lang="en-US" sz="1800" dirty="0"/>
              <a:t>The label associated with each record </a:t>
            </a:r>
            <a:r>
              <a:rPr lang="en-US" sz="1800" dirty="0" smtClean="0"/>
              <a:t>categorized as </a:t>
            </a:r>
            <a:r>
              <a:rPr lang="en-US" sz="1800" b="1" dirty="0" smtClean="0">
                <a:solidFill>
                  <a:srgbClr val="FF0000"/>
                </a:solidFill>
              </a:rPr>
              <a:t>0</a:t>
            </a:r>
            <a:r>
              <a:rPr lang="en-US" sz="1800" dirty="0" smtClean="0"/>
              <a:t> if the </a:t>
            </a:r>
            <a:r>
              <a:rPr lang="en-US" sz="1800" dirty="0"/>
              <a:t>object is a </a:t>
            </a:r>
            <a:r>
              <a:rPr lang="en-US" sz="1800" dirty="0" smtClean="0"/>
              <a:t>legitimate record and </a:t>
            </a:r>
            <a:r>
              <a:rPr lang="en-US" sz="1800" b="1" dirty="0" smtClean="0">
                <a:solidFill>
                  <a:srgbClr val="FF0000"/>
                </a:solidFill>
              </a:rPr>
              <a:t>1</a:t>
            </a:r>
            <a:r>
              <a:rPr lang="en-US" sz="1800" dirty="0" smtClean="0"/>
              <a:t> if </a:t>
            </a:r>
            <a:r>
              <a:rPr lang="en-US" sz="1800" dirty="0"/>
              <a:t>it is a </a:t>
            </a:r>
            <a:r>
              <a:rPr lang="en-US" sz="1800" dirty="0" smtClean="0"/>
              <a:t>fraudulent record, so this issue belongs to </a:t>
            </a:r>
            <a:r>
              <a:rPr lang="en-US" sz="1800" dirty="0" smtClean="0">
                <a:solidFill>
                  <a:srgbClr val="FF0000"/>
                </a:solidFill>
              </a:rPr>
              <a:t>classification</a:t>
            </a:r>
            <a:endParaRPr lang="en-US" sz="1800"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13863"/>
            <a:ext cx="1219200" cy="1617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009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Infocepts Generic template_final_16x9">
  <a:themeElements>
    <a:clrScheme name="i9_Multicolored">
      <a:dk1>
        <a:srgbClr val="57565A"/>
      </a:dk1>
      <a:lt1>
        <a:sysClr val="window" lastClr="FFFFFF"/>
      </a:lt1>
      <a:dk2>
        <a:srgbClr val="21B169"/>
      </a:dk2>
      <a:lt2>
        <a:srgbClr val="CF423F"/>
      </a:lt2>
      <a:accent1>
        <a:srgbClr val="4DB3C7"/>
      </a:accent1>
      <a:accent2>
        <a:srgbClr val="85CA46"/>
      </a:accent2>
      <a:accent3>
        <a:srgbClr val="F49D00"/>
      </a:accent3>
      <a:accent4>
        <a:srgbClr val="D2326B"/>
      </a:accent4>
      <a:accent5>
        <a:srgbClr val="1D6E9B"/>
      </a:accent5>
      <a:accent6>
        <a:srgbClr val="6850B4"/>
      </a:accent6>
      <a:hlink>
        <a:srgbClr val="7030A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Infocepts Generic template_final_16x9">
  <a:themeElements>
    <a:clrScheme name="i9_Multicolored">
      <a:dk1>
        <a:srgbClr val="57565A"/>
      </a:dk1>
      <a:lt1>
        <a:sysClr val="window" lastClr="FFFFFF"/>
      </a:lt1>
      <a:dk2>
        <a:srgbClr val="21B169"/>
      </a:dk2>
      <a:lt2>
        <a:srgbClr val="CF423F"/>
      </a:lt2>
      <a:accent1>
        <a:srgbClr val="4DB3C7"/>
      </a:accent1>
      <a:accent2>
        <a:srgbClr val="85CA46"/>
      </a:accent2>
      <a:accent3>
        <a:srgbClr val="F49D00"/>
      </a:accent3>
      <a:accent4>
        <a:srgbClr val="D2326B"/>
      </a:accent4>
      <a:accent5>
        <a:srgbClr val="1D6E9B"/>
      </a:accent5>
      <a:accent6>
        <a:srgbClr val="6850B4"/>
      </a:accent6>
      <a:hlink>
        <a:srgbClr val="7030A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focepts Generic template_final">
  <a:themeElements>
    <a:clrScheme name="InfoCepts Colors">
      <a:dk1>
        <a:srgbClr val="262626"/>
      </a:dk1>
      <a:lt1>
        <a:sysClr val="window" lastClr="FFFFFF"/>
      </a:lt1>
      <a:dk2>
        <a:srgbClr val="1F497D"/>
      </a:dk2>
      <a:lt2>
        <a:srgbClr val="F2F2F2"/>
      </a:lt2>
      <a:accent1>
        <a:srgbClr val="0065A4"/>
      </a:accent1>
      <a:accent2>
        <a:srgbClr val="84153E"/>
      </a:accent2>
      <a:accent3>
        <a:srgbClr val="83A343"/>
      </a:accent3>
      <a:accent4>
        <a:srgbClr val="784894"/>
      </a:accent4>
      <a:accent5>
        <a:srgbClr val="31859B"/>
      </a:accent5>
      <a:accent6>
        <a:srgbClr val="C85014"/>
      </a:accent6>
      <a:hlink>
        <a:srgbClr val="00B0F0"/>
      </a:hlink>
      <a:folHlink>
        <a:srgbClr val="B595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InfoCepts-General-Presentation-Template">
  <a:themeElements>
    <a:clrScheme name="InfoCepts-General-Presentatio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foCepts-General-Presentation-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IN"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IN" sz="1800" b="1" i="0" u="none" strike="noStrike" cap="none" normalizeH="0" baseline="0" smtClean="0">
            <a:ln>
              <a:noFill/>
            </a:ln>
            <a:solidFill>
              <a:schemeClr val="tx1"/>
            </a:solidFill>
            <a:effectLst/>
            <a:latin typeface="Arial" charset="0"/>
          </a:defRPr>
        </a:defPPr>
      </a:lstStyle>
    </a:lnDef>
    <a:txDef>
      <a:spPr>
        <a:noFill/>
      </a:spPr>
      <a:bodyPr wrap="square" rtlCol="0" anchor="b">
        <a:spAutoFit/>
      </a:bodyPr>
      <a:lstStyle>
        <a:defPPr algn="l">
          <a:defRPr sz="1400" b="1" i="0" dirty="0" smtClean="0">
            <a:solidFill>
              <a:schemeClr val="tx1">
                <a:lumMod val="50000"/>
                <a:lumOff val="50000"/>
              </a:schemeClr>
            </a:solidFill>
            <a:latin typeface="Calibri" pitchFamily="34" charset="0"/>
            <a:cs typeface="Calibri" pitchFamily="34" charset="0"/>
          </a:defRPr>
        </a:defPPr>
      </a:lstStyle>
    </a:txDef>
  </a:objectDefaults>
  <a:extraClrSchemeLst>
    <a:extraClrScheme>
      <a:clrScheme name="InfoCepts-General-Presentatio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foCepts-General-Presentatio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foCepts-General-Presentatio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foCepts-General-Presentatio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foCepts-General-Presentatio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foCepts-General-Presentatio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foCepts-General-Presentatio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foCepts-General-Presentatio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foCepts-General-Presentatio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foCepts-General-Presentatio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foCepts-General-Presentatio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foCepts-General-Presentatio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B632AFA2B2B44EBC471538FD006771" ma:contentTypeVersion="18" ma:contentTypeDescription="Create a new document." ma:contentTypeScope="" ma:versionID="097c32b53f11b78683164e8ef4ba50ea">
  <xsd:schema xmlns:xsd="http://www.w3.org/2001/XMLSchema" xmlns:xs="http://www.w3.org/2001/XMLSchema" xmlns:p="http://schemas.microsoft.com/office/2006/metadata/properties" xmlns:ns1="http://schemas.microsoft.com/sharepoint/v3" targetNamespace="http://schemas.microsoft.com/office/2006/metadata/properties" ma:root="true" ma:fieldsID="8000018cb8fc451d2af26967e2e5a58c" ns1:_="">
    <xsd:import namespace="http://schemas.microsoft.com/sharepoint/v3"/>
    <xsd:element name="properties">
      <xsd:complexType>
        <xsd:sequence>
          <xsd:element name="documentManagement">
            <xsd:complexType>
              <xsd:all>
                <xsd:element ref="ns1:AverageRating" minOccurs="0"/>
                <xsd:element ref="ns1:RatingCount" minOccurs="0"/>
                <xsd:element ref="ns1:LikesCount" minOccurs="0"/>
                <xsd:element ref="ns1:RatedBy" minOccurs="0"/>
                <xsd:element ref="ns1:Ratings"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scription="Average value of all the ratings that have been submitted" ma:internalName="AverageRating" ma:readOnly="false">
      <xsd:simpleType>
        <xsd:restriction base="dms:Number"/>
      </xsd:simpleType>
    </xsd:element>
    <xsd:element name="RatingCount" ma:index="9" nillable="true" ma:displayName="Number of Ratings" ma:description="Number of ratings submitted" ma:internalName="RatingCount" ma:readOnly="false">
      <xsd:simpleType>
        <xsd:restriction base="dms:Number"/>
      </xsd:simpleType>
    </xsd:element>
    <xsd:element name="LikesCount" ma:index="10" nillable="true" ma:displayName="Number of Likes" ma:internalName="LikesCount" ma:readOnly="false">
      <xsd:simpleType>
        <xsd:restriction base="dms:Unknown"/>
      </xsd:simpleType>
    </xsd:element>
    <xsd:element name="RatedBy" ma:index="12"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3" nillable="true" ma:displayName="User ratings" ma:description="User ratings for the item" ma:hidden="true" ma:internalName="Ratings">
      <xsd:simpleType>
        <xsd:restriction base="dms:Note"/>
      </xsd:simpleType>
    </xsd:element>
    <xsd:element name="LikedBy" ma:index="14"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Ratings xmlns="http://schemas.microsoft.com/sharepoint/v3">5,5,</Ratings>
    <RatingCount xmlns="http://schemas.microsoft.com/sharepoint/v3">2</RatingCount>
    <LikedBy xmlns="http://schemas.microsoft.com/sharepoint/v3">
      <UserInfo>
        <DisplayName/>
        <AccountId xsi:nil="true"/>
        <AccountType/>
      </UserInfo>
    </LikedBy>
    <AverageRating xmlns="http://schemas.microsoft.com/sharepoint/v3">5</AverageRating>
    <RatedBy xmlns="http://schemas.microsoft.com/sharepoint/v3">
      <UserInfo>
        <DisplayName>Gitesh  Patil</DisplayName>
        <AccountId>624</AccountId>
        <AccountType/>
      </UserInfo>
      <UserInfo>
        <DisplayName>i:0#.w|infocepts\psrawell</DisplayName>
        <AccountId>1633</AccountId>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0B6963-E8DA-4448-B904-56761EFEE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AB0475-6CE4-4AAB-82B5-D8BBB9BE336E}">
  <ds:schemaRefs>
    <ds:schemaRef ds:uri="http://purl.org/dc/elements/1.1/"/>
    <ds:schemaRef ds:uri="http://schemas.openxmlformats.org/package/2006/metadata/core-properties"/>
    <ds:schemaRef ds:uri="http://purl.org/dc/terms/"/>
    <ds:schemaRef ds:uri="http://www.w3.org/XML/1998/namespace"/>
    <ds:schemaRef ds:uri="http://schemas.microsoft.com/office/infopath/2007/PartnerControls"/>
    <ds:schemaRef ds:uri="http://schemas.microsoft.com/sharepoint/v3"/>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05948A4-74A1-4728-954A-6111B0B01B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36613</TotalTime>
  <Words>1130</Words>
  <Application>Microsoft Office PowerPoint</Application>
  <PresentationFormat>On-screen Show (16:9)</PresentationFormat>
  <Paragraphs>279</Paragraphs>
  <Slides>51</Slides>
  <Notes>0</Notes>
  <HiddenSlides>0</HiddenSlides>
  <MMClips>0</MMClips>
  <ScaleCrop>false</ScaleCrop>
  <HeadingPairs>
    <vt:vector size="4" baseType="variant">
      <vt:variant>
        <vt:lpstr>Theme</vt:lpstr>
      </vt:variant>
      <vt:variant>
        <vt:i4>11</vt:i4>
      </vt:variant>
      <vt:variant>
        <vt:lpstr>Slide Titles</vt:lpstr>
      </vt:variant>
      <vt:variant>
        <vt:i4>51</vt:i4>
      </vt:variant>
    </vt:vector>
  </HeadingPairs>
  <TitlesOfParts>
    <vt:vector size="62" baseType="lpstr">
      <vt:lpstr>1_Infocepts Generic template_final_16x9</vt:lpstr>
      <vt:lpstr>Infocepts Generic template_final</vt:lpstr>
      <vt:lpstr>2_InfoCepts-General-Presentation-Template</vt:lpstr>
      <vt:lpstr>2_Custom Design</vt:lpstr>
      <vt:lpstr>5_Custom Design</vt:lpstr>
      <vt:lpstr>6_Custom Design</vt:lpstr>
      <vt:lpstr>7_Custom Design</vt:lpstr>
      <vt:lpstr>8_Custom Design</vt:lpstr>
      <vt:lpstr>4_Custom Design</vt:lpstr>
      <vt:lpstr>Office Theme</vt:lpstr>
      <vt:lpstr>2_Infocepts Generic template_final_16x9</vt:lpstr>
      <vt:lpstr>Introduction to  Predictive Modelling in R</vt:lpstr>
      <vt:lpstr>PowerPoint Presentation</vt:lpstr>
      <vt:lpstr>What is Predictive Modelling?</vt:lpstr>
      <vt:lpstr>Purpose of Predictive Modelling</vt:lpstr>
      <vt:lpstr>Types of Predictive Models</vt:lpstr>
      <vt:lpstr>Data Science tools</vt:lpstr>
      <vt:lpstr>PowerPoint Presentation</vt:lpstr>
      <vt:lpstr>PowerPoint Presentation</vt:lpstr>
      <vt:lpstr>Problem Definition</vt:lpstr>
      <vt:lpstr>Packages used in...</vt:lpstr>
      <vt:lpstr>PowerPoint Presentation</vt:lpstr>
      <vt:lpstr>Load Dataset</vt:lpstr>
      <vt:lpstr>PowerPoint Presentation</vt:lpstr>
      <vt:lpstr>Data structure</vt:lpstr>
      <vt:lpstr>PowerPoint Presentation</vt:lpstr>
      <vt:lpstr>Analyze Dataset</vt:lpstr>
      <vt:lpstr>PowerPoint Presentation</vt:lpstr>
      <vt:lpstr>PowerPoint Presentation</vt:lpstr>
      <vt:lpstr>Analyze Dataset</vt:lpstr>
      <vt:lpstr>Analyze Dataset</vt:lpstr>
      <vt:lpstr>PowerPoint Presentation</vt:lpstr>
      <vt:lpstr>Analyze Dataset</vt:lpstr>
      <vt:lpstr>Analyze Dataset</vt:lpstr>
      <vt:lpstr>Exploratory Data Analysis</vt:lpstr>
      <vt:lpstr>Exploratory Data Analysis </vt:lpstr>
      <vt:lpstr>Exploratory Data Analysis </vt:lpstr>
      <vt:lpstr>Analyze Dataset</vt:lpstr>
      <vt:lpstr>PowerPoint Presentation</vt:lpstr>
      <vt:lpstr>PowerPoint Presentation</vt:lpstr>
      <vt:lpstr>Analyze Dataset</vt:lpstr>
      <vt:lpstr>Analyze Dataset</vt:lpstr>
      <vt:lpstr>Analyze Dataset</vt:lpstr>
      <vt:lpstr>Analyze Dataset</vt:lpstr>
      <vt:lpstr>Analyze Dataset</vt:lpstr>
      <vt:lpstr>PowerPoint Presentation</vt:lpstr>
      <vt:lpstr>Analyze Dataset</vt:lpstr>
      <vt:lpstr>Analyze Dataset</vt:lpstr>
      <vt:lpstr>Analyze Dataset</vt:lpstr>
      <vt:lpstr>PowerPoint Presentation</vt:lpstr>
      <vt:lpstr>Model Building</vt:lpstr>
      <vt:lpstr>Feature Engineering</vt:lpstr>
      <vt:lpstr>Feature Engineering</vt:lpstr>
      <vt:lpstr>Train Model</vt:lpstr>
      <vt:lpstr>Train Model</vt:lpstr>
      <vt:lpstr>Train Model</vt:lpstr>
      <vt:lpstr>Model Validation</vt:lpstr>
      <vt:lpstr>Fine Tuning</vt:lpstr>
      <vt:lpstr>Fine Tuning</vt:lpstr>
      <vt:lpstr>Q&amp;A Session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 headline will go here</dc:title>
  <dc:creator>Piyush Rawell</dc:creator>
  <cp:lastModifiedBy>Anil K. M S</cp:lastModifiedBy>
  <cp:revision>983</cp:revision>
  <dcterms:created xsi:type="dcterms:W3CDTF">2017-07-04T07:20:05Z</dcterms:created>
  <dcterms:modified xsi:type="dcterms:W3CDTF">2020-02-06T11:23:41Z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A</vt:lpwstr>
  </property>
  <property fmtid="{D5CDD505-2E9C-101B-9397-08002B2CF9AE}" pid="3" name="ContentTypeId">
    <vt:lpwstr>0x010100DFB632AFA2B2B44EBC471538FD006771</vt:lpwstr>
  </property>
</Properties>
</file>